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 showGuides="1">
      <p:cViewPr varScale="1">
        <p:scale>
          <a:sx n="117" d="100"/>
          <a:sy n="117" d="100"/>
        </p:scale>
        <p:origin x="80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icture Placeholder 5"/>
          <p:cNvSpPr>
            <a:spLocks noGrp="1"/>
          </p:cNvSpPr>
          <p:nvPr>
            <p:ph type="pic" idx="21"/>
          </p:nvPr>
        </p:nvSpPr>
        <p:spPr>
          <a:xfrm>
            <a:off x="838200" y="603315"/>
            <a:ext cx="10515601" cy="545812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i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4267201"/>
            <a:ext cx="10515600" cy="1909763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</a:lvl1pPr>
            <a:lvl2pPr>
              <a:buFontTx/>
            </a:lvl2pPr>
            <a:lvl3pPr>
              <a:buFontTx/>
            </a:lvl3pPr>
            <a:lvl4pPr>
              <a:buFontTx/>
            </a:lvl4pPr>
            <a:lvl5pPr>
              <a:buFont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1" name="Title Text"/>
          <p:cNvSpPr txBox="1">
            <a:spLocks noGrp="1"/>
          </p:cNvSpPr>
          <p:nvPr>
            <p:ph type="title"/>
          </p:nvPr>
        </p:nvSpPr>
        <p:spPr>
          <a:xfrm>
            <a:off x="838200" y="1203325"/>
            <a:ext cx="10515600" cy="1325564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t>Title Text</a:t>
            </a:r>
          </a:p>
        </p:txBody>
      </p:sp>
      <p:sp>
        <p:nvSpPr>
          <p:cNvPr id="10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ubtitle 2"/>
          <p:cNvSpPr txBox="1">
            <a:spLocks noGrp="1"/>
          </p:cNvSpPr>
          <p:nvPr>
            <p:ph type="subTitle" sz="quarter" idx="1"/>
          </p:nvPr>
        </p:nvSpPr>
        <p:spPr>
          <a:xfrm>
            <a:off x="2598451" y="2985627"/>
            <a:ext cx="1854016" cy="886746"/>
          </a:xfrm>
          <a:prstGeom prst="rect">
            <a:avLst/>
          </a:prstGeom>
        </p:spPr>
        <p:txBody>
          <a:bodyPr/>
          <a:lstStyle>
            <a:lvl1pPr rtl="1">
              <a:defRPr>
                <a:latin typeface="FS Albert Arabic"/>
                <a:ea typeface="FS Albert Arabic"/>
                <a:cs typeface="FS Albert Arabic"/>
                <a:sym typeface="FS Albert Arabic"/>
              </a:defRPr>
            </a:lvl1pPr>
          </a:lstStyle>
          <a:p>
            <a:r>
              <a:t>الشعار</a:t>
            </a:r>
          </a:p>
        </p:txBody>
      </p:sp>
      <p:pic>
        <p:nvPicPr>
          <p:cNvPr id="121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8142" y="1167258"/>
            <a:ext cx="4774634" cy="4523484"/>
          </a:xfrm>
          <a:prstGeom prst="rect">
            <a:avLst/>
          </a:prstGeom>
          <a:ln w="12700">
            <a:miter lim="400000"/>
          </a:ln>
        </p:spPr>
      </p:pic>
      <p:pic>
        <p:nvPicPr>
          <p:cNvPr id="122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7234" y="2721708"/>
            <a:ext cx="5549023" cy="1414584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itle 1"/>
          <p:cNvSpPr txBox="1"/>
          <p:nvPr/>
        </p:nvSpPr>
        <p:spPr>
          <a:xfrm>
            <a:off x="8254526" y="2985627"/>
            <a:ext cx="3545040" cy="886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>
            <a:lvl1pPr algn="ctr" defTabSz="566927" rtl="1">
              <a:lnSpc>
                <a:spcPct val="90000"/>
              </a:lnSpc>
              <a:defRPr sz="2728">
                <a:solidFill>
                  <a:srgbClr val="FFFFFF"/>
                </a:solidFill>
                <a:latin typeface="FS Albert Arabic"/>
                <a:ea typeface="FS Albert Arabic"/>
                <a:cs typeface="FS Albert Arabic"/>
                <a:sym typeface="FS Albert Arabic"/>
              </a:defRPr>
            </a:lvl1pPr>
          </a:lstStyle>
          <a:p>
            <a:r>
              <a:t>اسم الشركة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اسم المشروع"/>
          <p:cNvSpPr txBox="1">
            <a:spLocks noGrp="1"/>
          </p:cNvSpPr>
          <p:nvPr>
            <p:ph type="title"/>
          </p:nvPr>
        </p:nvSpPr>
        <p:spPr>
          <a:xfrm>
            <a:off x="7297704" y="897584"/>
            <a:ext cx="4630265" cy="561370"/>
          </a:xfrm>
          <a:prstGeom prst="rect">
            <a:avLst/>
          </a:prstGeom>
        </p:spPr>
        <p:txBody>
          <a:bodyPr anchor="b"/>
          <a:lstStyle>
            <a:lvl1pPr rtl="1">
              <a:defRPr sz="2700">
                <a:solidFill>
                  <a:srgbClr val="FFFFFF"/>
                </a:solidFill>
              </a:defRPr>
            </a:lvl1pPr>
          </a:lstStyle>
          <a:p>
            <a:r>
              <a:t>اسم المشروع</a:t>
            </a:r>
          </a:p>
        </p:txBody>
      </p:sp>
      <p:pic>
        <p:nvPicPr>
          <p:cNvPr id="223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7704" y="828561"/>
            <a:ext cx="4630266" cy="699416"/>
          </a:xfrm>
          <a:prstGeom prst="rect">
            <a:avLst/>
          </a:prstGeom>
          <a:ln w="12700">
            <a:miter lim="400000"/>
          </a:ln>
        </p:spPr>
      </p:pic>
      <p:sp>
        <p:nvSpPr>
          <p:cNvPr id="224" name="الانجازات"/>
          <p:cNvSpPr txBox="1"/>
          <p:nvPr/>
        </p:nvSpPr>
        <p:spPr>
          <a:xfrm>
            <a:off x="7297704" y="897584"/>
            <a:ext cx="4630265" cy="5613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>
            <a:lvl1pPr algn="ctr" defTabSz="914400" rtl="1">
              <a:lnSpc>
                <a:spcPct val="90000"/>
              </a:lnSpc>
              <a:defRPr sz="2700">
                <a:solidFill>
                  <a:srgbClr val="FFFFFF"/>
                </a:solidFill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الانجازات</a:t>
            </a:r>
          </a:p>
        </p:txBody>
      </p:sp>
      <p:pic>
        <p:nvPicPr>
          <p:cNvPr id="225" name="Image" descr="Imag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455485" y="2541778"/>
            <a:ext cx="3443107" cy="3867637"/>
          </a:xfrm>
          <a:prstGeom prst="rect">
            <a:avLst/>
          </a:prstGeom>
          <a:ln w="12700">
            <a:miter lim="400000"/>
          </a:ln>
        </p:spPr>
      </p:pic>
      <p:sp>
        <p:nvSpPr>
          <p:cNvPr id="226" name="نتطلع إلى"/>
          <p:cNvSpPr txBox="1"/>
          <p:nvPr/>
        </p:nvSpPr>
        <p:spPr>
          <a:xfrm>
            <a:off x="1206200" y="2774524"/>
            <a:ext cx="2534120" cy="444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algn="r" defTabSz="914400" rtl="1">
              <a:lnSpc>
                <a:spcPct val="90000"/>
              </a:lnSpc>
              <a:defRPr sz="2200"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نتطلع إلى</a:t>
            </a:r>
          </a:p>
        </p:txBody>
      </p:sp>
      <p:pic>
        <p:nvPicPr>
          <p:cNvPr id="227" name="Image" descr="Image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4642671" y="1618817"/>
            <a:ext cx="7142105" cy="4829201"/>
          </a:xfrm>
          <a:prstGeom prst="rect">
            <a:avLst/>
          </a:prstGeom>
          <a:ln w="12700">
            <a:miter lim="400000"/>
          </a:ln>
        </p:spPr>
      </p:pic>
      <p:sp>
        <p:nvSpPr>
          <p:cNvPr id="228" name="Content Placeholder 2"/>
          <p:cNvSpPr txBox="1">
            <a:spLocks noGrp="1"/>
          </p:cNvSpPr>
          <p:nvPr>
            <p:ph type="body" sz="quarter" idx="1"/>
          </p:nvPr>
        </p:nvSpPr>
        <p:spPr>
          <a:xfrm>
            <a:off x="194957" y="734896"/>
            <a:ext cx="1854016" cy="886746"/>
          </a:xfrm>
          <a:prstGeom prst="rect">
            <a:avLst/>
          </a:prstGeom>
        </p:spPr>
        <p:txBody>
          <a:bodyPr/>
          <a:lstStyle>
            <a:lvl1pPr algn="ctr" rtl="1">
              <a:lnSpc>
                <a:spcPct val="150000"/>
              </a:lnSpc>
              <a:defRPr sz="2000">
                <a:latin typeface="FS Albert Arabic"/>
                <a:ea typeface="FS Albert Arabic"/>
                <a:cs typeface="FS Albert Arabic"/>
                <a:sym typeface="FS Albert Arabic"/>
              </a:defRPr>
            </a:lvl1pPr>
          </a:lstStyle>
          <a:p>
            <a:r>
              <a:t>الشعار</a:t>
            </a:r>
          </a:p>
        </p:txBody>
      </p:sp>
      <p:pic>
        <p:nvPicPr>
          <p:cNvPr id="229" name="Image" descr="Imag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1842" y="252858"/>
            <a:ext cx="1720246" cy="1629759"/>
          </a:xfrm>
          <a:prstGeom prst="rect">
            <a:avLst/>
          </a:prstGeom>
          <a:ln w="12700">
            <a:miter lim="400000"/>
          </a:ln>
        </p:spPr>
      </p:pic>
      <p:sp>
        <p:nvSpPr>
          <p:cNvPr id="230" name="عدد العملاء التي تم التواصل معهم"/>
          <p:cNvSpPr txBox="1"/>
          <p:nvPr/>
        </p:nvSpPr>
        <p:spPr>
          <a:xfrm>
            <a:off x="8588728" y="3000807"/>
            <a:ext cx="2534120" cy="444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algn="r" defTabSz="676655" rtl="1">
              <a:lnSpc>
                <a:spcPct val="90000"/>
              </a:lnSpc>
              <a:defRPr sz="1628"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عدد العملاء التي تم التواصل معهم</a:t>
            </a:r>
          </a:p>
        </p:txBody>
      </p:sp>
      <p:sp>
        <p:nvSpPr>
          <p:cNvPr id="231" name="عدد العملاء الذين أبدو اهتمامهم بمنتجك أو خدمتك"/>
          <p:cNvSpPr txBox="1"/>
          <p:nvPr/>
        </p:nvSpPr>
        <p:spPr>
          <a:xfrm>
            <a:off x="7326896" y="4250529"/>
            <a:ext cx="3795952" cy="444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algn="r" defTabSz="676655" rtl="1">
              <a:lnSpc>
                <a:spcPct val="90000"/>
              </a:lnSpc>
              <a:defRPr sz="1628"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عدد العملاء الذين أبدو اهتمامهم بمنتجك أو خدمتك</a:t>
            </a:r>
          </a:p>
        </p:txBody>
      </p:sp>
      <p:sp>
        <p:nvSpPr>
          <p:cNvPr id="232" name="تم تحقيقها"/>
          <p:cNvSpPr txBox="1"/>
          <p:nvPr/>
        </p:nvSpPr>
        <p:spPr>
          <a:xfrm>
            <a:off x="8969728" y="2007736"/>
            <a:ext cx="2534120" cy="444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algn="r" defTabSz="914400" rtl="1">
              <a:lnSpc>
                <a:spcPct val="90000"/>
              </a:lnSpc>
              <a:defRPr sz="2200"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تم تحقيقها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اسم المشروع"/>
          <p:cNvSpPr txBox="1">
            <a:spLocks noGrp="1"/>
          </p:cNvSpPr>
          <p:nvPr>
            <p:ph type="title"/>
          </p:nvPr>
        </p:nvSpPr>
        <p:spPr>
          <a:xfrm>
            <a:off x="7297704" y="897584"/>
            <a:ext cx="4630265" cy="561370"/>
          </a:xfrm>
          <a:prstGeom prst="rect">
            <a:avLst/>
          </a:prstGeom>
        </p:spPr>
        <p:txBody>
          <a:bodyPr anchor="b"/>
          <a:lstStyle>
            <a:lvl1pPr rtl="1">
              <a:defRPr sz="2700">
                <a:solidFill>
                  <a:srgbClr val="FFFFFF"/>
                </a:solidFill>
              </a:defRPr>
            </a:lvl1pPr>
          </a:lstStyle>
          <a:p>
            <a:r>
              <a:t>اسم المشروع</a:t>
            </a:r>
          </a:p>
        </p:txBody>
      </p:sp>
      <p:pic>
        <p:nvPicPr>
          <p:cNvPr id="235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7704" y="828561"/>
            <a:ext cx="4630266" cy="699416"/>
          </a:xfrm>
          <a:prstGeom prst="rect">
            <a:avLst/>
          </a:prstGeom>
          <a:ln w="12700">
            <a:miter lim="400000"/>
          </a:ln>
        </p:spPr>
      </p:pic>
      <p:sp>
        <p:nvSpPr>
          <p:cNvPr id="236" name="النموذج الأولي - صور المشروع"/>
          <p:cNvSpPr txBox="1"/>
          <p:nvPr/>
        </p:nvSpPr>
        <p:spPr>
          <a:xfrm>
            <a:off x="7297704" y="897584"/>
            <a:ext cx="4630265" cy="5613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>
            <a:lvl1pPr algn="ctr" defTabSz="914400" rtl="1">
              <a:lnSpc>
                <a:spcPct val="90000"/>
              </a:lnSpc>
              <a:defRPr sz="2700">
                <a:solidFill>
                  <a:srgbClr val="FFFFFF"/>
                </a:solidFill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النموذج الأولي - صور المشروع</a:t>
            </a:r>
          </a:p>
        </p:txBody>
      </p:sp>
      <p:sp>
        <p:nvSpPr>
          <p:cNvPr id="237" name="Content Placeholder 2"/>
          <p:cNvSpPr txBox="1">
            <a:spLocks noGrp="1"/>
          </p:cNvSpPr>
          <p:nvPr>
            <p:ph type="body" sz="quarter" idx="1"/>
          </p:nvPr>
        </p:nvSpPr>
        <p:spPr>
          <a:xfrm>
            <a:off x="194957" y="734896"/>
            <a:ext cx="1854016" cy="886746"/>
          </a:xfrm>
          <a:prstGeom prst="rect">
            <a:avLst/>
          </a:prstGeom>
        </p:spPr>
        <p:txBody>
          <a:bodyPr/>
          <a:lstStyle>
            <a:lvl1pPr algn="ctr" rtl="1">
              <a:lnSpc>
                <a:spcPct val="150000"/>
              </a:lnSpc>
              <a:defRPr sz="2000">
                <a:latin typeface="FS Albert Arabic"/>
                <a:ea typeface="FS Albert Arabic"/>
                <a:cs typeface="FS Albert Arabic"/>
                <a:sym typeface="FS Albert Arabic"/>
              </a:defRPr>
            </a:lvl1pPr>
          </a:lstStyle>
          <a:p>
            <a:r>
              <a:t>الشعار</a:t>
            </a:r>
          </a:p>
        </p:txBody>
      </p:sp>
      <p:pic>
        <p:nvPicPr>
          <p:cNvPr id="238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842" y="252858"/>
            <a:ext cx="1720246" cy="1629759"/>
          </a:xfrm>
          <a:prstGeom prst="rect">
            <a:avLst/>
          </a:prstGeom>
          <a:ln w="12700">
            <a:miter lim="400000"/>
          </a:ln>
        </p:spPr>
      </p:pic>
      <p:pic>
        <p:nvPicPr>
          <p:cNvPr id="239" name="Image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1889" y="2805106"/>
            <a:ext cx="3486774" cy="2732155"/>
          </a:xfrm>
          <a:prstGeom prst="rect">
            <a:avLst/>
          </a:prstGeom>
          <a:ln w="12700">
            <a:miter lim="400000"/>
          </a:ln>
        </p:spPr>
      </p:pic>
      <p:sp>
        <p:nvSpPr>
          <p:cNvPr id="240" name="صورة"/>
          <p:cNvSpPr txBox="1"/>
          <p:nvPr/>
        </p:nvSpPr>
        <p:spPr>
          <a:xfrm>
            <a:off x="1372150" y="3890499"/>
            <a:ext cx="1926252" cy="561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>
            <a:lvl1pPr algn="ctr" defTabSz="914400" rtl="1">
              <a:lnSpc>
                <a:spcPct val="90000"/>
              </a:lnSpc>
              <a:defRPr sz="2700"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صورة</a:t>
            </a:r>
          </a:p>
        </p:txBody>
      </p:sp>
      <p:pic>
        <p:nvPicPr>
          <p:cNvPr id="241" name="Image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7637" y="2805106"/>
            <a:ext cx="3486774" cy="2732155"/>
          </a:xfrm>
          <a:prstGeom prst="rect">
            <a:avLst/>
          </a:prstGeom>
          <a:ln w="12700">
            <a:miter lim="400000"/>
          </a:ln>
        </p:spPr>
      </p:pic>
      <p:sp>
        <p:nvSpPr>
          <p:cNvPr id="242" name="صورة"/>
          <p:cNvSpPr txBox="1"/>
          <p:nvPr/>
        </p:nvSpPr>
        <p:spPr>
          <a:xfrm>
            <a:off x="5197898" y="3890499"/>
            <a:ext cx="1926252" cy="561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>
            <a:lvl1pPr algn="ctr" defTabSz="914400" rtl="1">
              <a:lnSpc>
                <a:spcPct val="90000"/>
              </a:lnSpc>
              <a:defRPr sz="2700"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صورة</a:t>
            </a:r>
          </a:p>
        </p:txBody>
      </p:sp>
      <p:pic>
        <p:nvPicPr>
          <p:cNvPr id="243" name="Image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2237" y="2805106"/>
            <a:ext cx="3486774" cy="2732155"/>
          </a:xfrm>
          <a:prstGeom prst="rect">
            <a:avLst/>
          </a:prstGeom>
          <a:ln w="12700">
            <a:miter lim="400000"/>
          </a:ln>
        </p:spPr>
      </p:pic>
      <p:sp>
        <p:nvSpPr>
          <p:cNvPr id="244" name="صورة"/>
          <p:cNvSpPr txBox="1"/>
          <p:nvPr/>
        </p:nvSpPr>
        <p:spPr>
          <a:xfrm>
            <a:off x="8982498" y="3890499"/>
            <a:ext cx="1926252" cy="561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>
            <a:lvl1pPr algn="ctr" defTabSz="914400" rtl="1">
              <a:lnSpc>
                <a:spcPct val="90000"/>
              </a:lnSpc>
              <a:defRPr sz="2700"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صورة</a:t>
            </a:r>
          </a:p>
        </p:txBody>
      </p:sp>
      <p:sp>
        <p:nvSpPr>
          <p:cNvPr id="245" name="رابط الموقع"/>
          <p:cNvSpPr txBox="1"/>
          <p:nvPr/>
        </p:nvSpPr>
        <p:spPr>
          <a:xfrm>
            <a:off x="158839" y="6045570"/>
            <a:ext cx="1926252" cy="5613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>
            <a:lvl1pPr algn="ctr" defTabSz="914400" rtl="1">
              <a:lnSpc>
                <a:spcPct val="90000"/>
              </a:lnSpc>
              <a:defRPr sz="2100"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رابط الموقع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اسم المشروع"/>
          <p:cNvSpPr txBox="1">
            <a:spLocks noGrp="1"/>
          </p:cNvSpPr>
          <p:nvPr>
            <p:ph type="title" idx="4294967295"/>
          </p:nvPr>
        </p:nvSpPr>
        <p:spPr>
          <a:xfrm>
            <a:off x="7297704" y="897584"/>
            <a:ext cx="4630265" cy="561370"/>
          </a:xfrm>
          <a:prstGeom prst="rect">
            <a:avLst/>
          </a:prstGeom>
        </p:spPr>
        <p:txBody>
          <a:bodyPr anchor="b"/>
          <a:lstStyle>
            <a:lvl1pPr algn="ctr" rtl="1">
              <a:defRPr sz="2700">
                <a:solidFill>
                  <a:srgbClr val="FFFFFF"/>
                </a:solidFill>
              </a:defRPr>
            </a:lvl1pPr>
          </a:lstStyle>
          <a:p>
            <a:r>
              <a:t>اسم المشروع</a:t>
            </a:r>
          </a:p>
        </p:txBody>
      </p:sp>
      <p:sp>
        <p:nvSpPr>
          <p:cNvPr id="248" name="الشعار"/>
          <p:cNvSpPr txBox="1">
            <a:spLocks noGrp="1"/>
          </p:cNvSpPr>
          <p:nvPr>
            <p:ph type="body" sz="quarter" idx="4294967295"/>
          </p:nvPr>
        </p:nvSpPr>
        <p:spPr>
          <a:xfrm>
            <a:off x="194957" y="734896"/>
            <a:ext cx="1854016" cy="886746"/>
          </a:xfrm>
          <a:prstGeom prst="rect">
            <a:avLst/>
          </a:prstGeom>
        </p:spPr>
        <p:txBody>
          <a:bodyPr/>
          <a:lstStyle>
            <a:lvl1pPr marL="0" indent="0" algn="ctr" rtl="1">
              <a:lnSpc>
                <a:spcPct val="150000"/>
              </a:lnSpc>
              <a:buSzTx/>
              <a:buFontTx/>
              <a:buNone/>
              <a:defRPr sz="2000">
                <a:latin typeface="FS Albert Arabic"/>
                <a:ea typeface="FS Albert Arabic"/>
                <a:cs typeface="FS Albert Arabic"/>
                <a:sym typeface="FS Albert Arabic"/>
              </a:defRPr>
            </a:lvl1pPr>
          </a:lstStyle>
          <a:p>
            <a:r>
              <a:t>الشعار</a:t>
            </a:r>
          </a:p>
        </p:txBody>
      </p:sp>
      <p:pic>
        <p:nvPicPr>
          <p:cNvPr id="249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7704" y="828561"/>
            <a:ext cx="4630266" cy="699416"/>
          </a:xfrm>
          <a:prstGeom prst="rect">
            <a:avLst/>
          </a:prstGeom>
          <a:ln w="12700">
            <a:miter lim="400000"/>
          </a:ln>
        </p:spPr>
      </p:pic>
      <p:sp>
        <p:nvSpPr>
          <p:cNvPr id="250" name="التوقعات المالية"/>
          <p:cNvSpPr txBox="1"/>
          <p:nvPr/>
        </p:nvSpPr>
        <p:spPr>
          <a:xfrm>
            <a:off x="7297704" y="897584"/>
            <a:ext cx="4630265" cy="5613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>
            <a:lvl1pPr algn="ctr" defTabSz="914400" rtl="1">
              <a:lnSpc>
                <a:spcPct val="90000"/>
              </a:lnSpc>
              <a:defRPr sz="2700">
                <a:solidFill>
                  <a:srgbClr val="FFFFFF"/>
                </a:solidFill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التوقعات المالية</a:t>
            </a:r>
          </a:p>
        </p:txBody>
      </p:sp>
      <p:pic>
        <p:nvPicPr>
          <p:cNvPr id="251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842" y="252858"/>
            <a:ext cx="1720246" cy="1629759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52" name="Table"/>
          <p:cNvGraphicFramePr/>
          <p:nvPr>
            <p:extLst>
              <p:ext uri="{D42A27DB-BD31-4B8C-83A1-F6EECF244321}">
                <p14:modId xmlns:p14="http://schemas.microsoft.com/office/powerpoint/2010/main" val="587279065"/>
              </p:ext>
            </p:extLst>
          </p:nvPr>
        </p:nvGraphicFramePr>
        <p:xfrm>
          <a:off x="864266" y="2539479"/>
          <a:ext cx="10463468" cy="3489960"/>
        </p:xfrm>
        <a:graphic>
          <a:graphicData uri="http://schemas.openxmlformats.org/drawingml/2006/table">
            <a:tbl>
              <a:tblPr rtl="1" bandRow="1">
                <a:tableStyleId>{C7B018BB-80A7-4F77-B60F-C8B233D01FF8}</a:tableStyleId>
              </a:tblPr>
              <a:tblGrid>
                <a:gridCol w="2615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5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58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158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1660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>
                          <a:latin typeface="Effra Regular"/>
                          <a:ea typeface="Effra Regular"/>
                          <a:cs typeface="Effra Regular"/>
                          <a:sym typeface="Effra Regular"/>
                        </a:rPr>
                        <a:t>السنة الأولى 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>
                          <a:latin typeface="Effra Regular"/>
                          <a:ea typeface="Effra Regular"/>
                          <a:cs typeface="Effra Regular"/>
                          <a:sym typeface="Effra Regular"/>
                        </a:rPr>
                        <a:t>السنة الثانية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>
                          <a:latin typeface="Effra Regular"/>
                          <a:ea typeface="Effra Regular"/>
                          <a:cs typeface="Effra Regular"/>
                          <a:sym typeface="Effra Regular"/>
                        </a:rPr>
                        <a:t>السنة الثالثة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660"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>
                          <a:latin typeface="Effra Regular"/>
                          <a:ea typeface="Effra Regular"/>
                          <a:cs typeface="Effra Regular"/>
                          <a:sym typeface="Effra Regular"/>
                        </a:rPr>
                        <a:t>إجمالي الايرادات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 dirty="0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660"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>
                          <a:latin typeface="Effra Regular"/>
                          <a:ea typeface="Effra Regular"/>
                          <a:cs typeface="Effra Regular"/>
                          <a:sym typeface="Effra Regular"/>
                        </a:rPr>
                        <a:t>إجمالي تكلفة المنتجات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660"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>
                          <a:latin typeface="Effra Regular"/>
                          <a:ea typeface="Effra Regular"/>
                          <a:cs typeface="Effra Regular"/>
                          <a:sym typeface="Effra Regular"/>
                        </a:rPr>
                        <a:t>هامش الربح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660"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>
                          <a:latin typeface="Effra Regular"/>
                          <a:ea typeface="Effra Regular"/>
                          <a:cs typeface="Effra Regular"/>
                          <a:sym typeface="Effra Regular"/>
                        </a:rPr>
                        <a:t>إجمالي المصاريف السنوية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1660"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>
                          <a:latin typeface="Effra Regular"/>
                          <a:ea typeface="Effra Regular"/>
                          <a:cs typeface="Effra Regular"/>
                          <a:sym typeface="Effra Regular"/>
                        </a:rPr>
                        <a:t>صافي الربح أو الخسارة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 dirty="0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Rectangle"/>
          <p:cNvSpPr txBox="1"/>
          <p:nvPr/>
        </p:nvSpPr>
        <p:spPr>
          <a:xfrm>
            <a:off x="1381631" y="2053413"/>
            <a:ext cx="9682738" cy="3809836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normAutofit/>
          </a:bodyPr>
          <a:lstStyle/>
          <a:p>
            <a:pPr algn="r" defTabSz="914400">
              <a:lnSpc>
                <a:spcPct val="90000"/>
              </a:lnSpc>
              <a:defRPr sz="2200"/>
            </a:pPr>
            <a:endParaRPr/>
          </a:p>
        </p:txBody>
      </p:sp>
      <p:sp>
        <p:nvSpPr>
          <p:cNvPr id="255" name="اسم المشروع"/>
          <p:cNvSpPr txBox="1">
            <a:spLocks noGrp="1"/>
          </p:cNvSpPr>
          <p:nvPr>
            <p:ph type="title"/>
          </p:nvPr>
        </p:nvSpPr>
        <p:spPr>
          <a:xfrm>
            <a:off x="7297704" y="897584"/>
            <a:ext cx="4630265" cy="561370"/>
          </a:xfrm>
          <a:prstGeom prst="rect">
            <a:avLst/>
          </a:prstGeom>
        </p:spPr>
        <p:txBody>
          <a:bodyPr anchor="b"/>
          <a:lstStyle>
            <a:lvl1pPr rtl="1">
              <a:defRPr sz="2700">
                <a:solidFill>
                  <a:srgbClr val="FFFFFF"/>
                </a:solidFill>
              </a:defRPr>
            </a:lvl1pPr>
          </a:lstStyle>
          <a:p>
            <a:r>
              <a:t>اسم المشروع</a:t>
            </a:r>
          </a:p>
        </p:txBody>
      </p:sp>
      <p:pic>
        <p:nvPicPr>
          <p:cNvPr id="256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7704" y="828561"/>
            <a:ext cx="4630266" cy="699416"/>
          </a:xfrm>
          <a:prstGeom prst="rect">
            <a:avLst/>
          </a:prstGeom>
          <a:ln w="12700">
            <a:miter lim="400000"/>
          </a:ln>
        </p:spPr>
      </p:pic>
      <p:sp>
        <p:nvSpPr>
          <p:cNvPr id="257" name="المطلوب"/>
          <p:cNvSpPr txBox="1"/>
          <p:nvPr/>
        </p:nvSpPr>
        <p:spPr>
          <a:xfrm>
            <a:off x="7297704" y="897584"/>
            <a:ext cx="4630265" cy="5613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>
            <a:lvl1pPr algn="ctr" defTabSz="914400" rtl="1">
              <a:lnSpc>
                <a:spcPct val="90000"/>
              </a:lnSpc>
              <a:defRPr sz="2700">
                <a:solidFill>
                  <a:srgbClr val="FFFFFF"/>
                </a:solidFill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المطلوب</a:t>
            </a:r>
          </a:p>
        </p:txBody>
      </p:sp>
      <p:pic>
        <p:nvPicPr>
          <p:cNvPr id="258" name="Image" descr="Imag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757892" y="1553705"/>
            <a:ext cx="10676216" cy="4809252"/>
          </a:xfrm>
          <a:prstGeom prst="rect">
            <a:avLst/>
          </a:prstGeom>
          <a:ln w="12700">
            <a:miter lim="400000"/>
          </a:ln>
        </p:spPr>
      </p:pic>
      <p:sp>
        <p:nvSpPr>
          <p:cNvPr id="259" name="Content Placeholder 2"/>
          <p:cNvSpPr txBox="1">
            <a:spLocks noGrp="1"/>
          </p:cNvSpPr>
          <p:nvPr>
            <p:ph type="body" sz="quarter" idx="1"/>
          </p:nvPr>
        </p:nvSpPr>
        <p:spPr>
          <a:xfrm>
            <a:off x="194957" y="734896"/>
            <a:ext cx="1854016" cy="886746"/>
          </a:xfrm>
          <a:prstGeom prst="rect">
            <a:avLst/>
          </a:prstGeom>
        </p:spPr>
        <p:txBody>
          <a:bodyPr/>
          <a:lstStyle>
            <a:lvl1pPr algn="ctr" rtl="1">
              <a:lnSpc>
                <a:spcPct val="150000"/>
              </a:lnSpc>
              <a:defRPr sz="2000">
                <a:latin typeface="FS Albert Arabic"/>
                <a:ea typeface="FS Albert Arabic"/>
                <a:cs typeface="FS Albert Arabic"/>
                <a:sym typeface="FS Albert Arabic"/>
              </a:defRPr>
            </a:lvl1pPr>
          </a:lstStyle>
          <a:p>
            <a:r>
              <a:t>الشعار</a:t>
            </a:r>
          </a:p>
        </p:txBody>
      </p:sp>
      <p:pic>
        <p:nvPicPr>
          <p:cNvPr id="260" name="Image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842" y="252858"/>
            <a:ext cx="1720246" cy="1629759"/>
          </a:xfrm>
          <a:prstGeom prst="rect">
            <a:avLst/>
          </a:prstGeom>
          <a:ln w="12700">
            <a:miter lim="400000"/>
          </a:ln>
        </p:spPr>
      </p:pic>
      <p:sp>
        <p:nvSpPr>
          <p:cNvPr id="261" name="مثال:…"/>
          <p:cNvSpPr txBox="1"/>
          <p:nvPr/>
        </p:nvSpPr>
        <p:spPr>
          <a:xfrm>
            <a:off x="1587236" y="3072923"/>
            <a:ext cx="9271527" cy="17708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/>
          <a:p>
            <a:pPr algn="r" defTabSz="914400" rtl="1">
              <a:lnSpc>
                <a:spcPct val="90000"/>
              </a:lnSpc>
              <a:defRPr sz="2000">
                <a:solidFill>
                  <a:srgbClr val="A7A7A7"/>
                </a:solidFill>
                <a:latin typeface="Effra Regular"/>
                <a:ea typeface="Effra Regular"/>
                <a:cs typeface="Effra Regular"/>
                <a:sym typeface="Effra Regular"/>
              </a:defRPr>
            </a:pPr>
            <a:r>
              <a:t>مثال:</a:t>
            </a:r>
            <a:br/>
            <a:endParaRPr/>
          </a:p>
          <a:p>
            <a:pPr algn="r" defTabSz="914400" rtl="1">
              <a:lnSpc>
                <a:spcPct val="90000"/>
              </a:lnSpc>
              <a:defRPr sz="2000">
                <a:solidFill>
                  <a:srgbClr val="A7A7A7"/>
                </a:solidFill>
                <a:latin typeface="Effra Regular"/>
                <a:ea typeface="Effra Regular"/>
                <a:cs typeface="Effra Regular"/>
                <a:sym typeface="Effra Regular"/>
              </a:defRPr>
            </a:pPr>
            <a:r>
              <a:t>مبلغ استثماري لتغطيه الاستثمار في رواتب الموظفين و تكاليف التسويق </a:t>
            </a:r>
          </a:p>
          <a:p>
            <a:pPr algn="r" defTabSz="914400" rtl="1">
              <a:lnSpc>
                <a:spcPct val="90000"/>
              </a:lnSpc>
              <a:defRPr sz="2000">
                <a:solidFill>
                  <a:srgbClr val="A7A7A7"/>
                </a:solidFill>
                <a:latin typeface="Effra Regular"/>
                <a:ea typeface="Effra Regular"/>
                <a:cs typeface="Effra Regular"/>
                <a:sym typeface="Effra Regular"/>
              </a:defRPr>
            </a:pPr>
            <a:r>
              <a:t>أو شراكة استراتيجية للتوسع و النمو و رفع مستوى الخدمة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Image" descr="Image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047982" y="1190493"/>
            <a:ext cx="10096036" cy="5161661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ماهي التحديات التي يواجها عميلك؟"/>
          <p:cNvSpPr txBox="1"/>
          <p:nvPr/>
        </p:nvSpPr>
        <p:spPr>
          <a:xfrm>
            <a:off x="4543307" y="1716694"/>
            <a:ext cx="6394062" cy="44832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algn="r" defTabSz="914400" rtl="1">
              <a:lnSpc>
                <a:spcPct val="90000"/>
              </a:lnSpc>
              <a:defRPr sz="2200"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ماهي التحديات التي يواجها عميلك؟</a:t>
            </a:r>
          </a:p>
        </p:txBody>
      </p:sp>
      <p:sp>
        <p:nvSpPr>
          <p:cNvPr id="127" name="اسم المشروع"/>
          <p:cNvSpPr txBox="1">
            <a:spLocks noGrp="1"/>
          </p:cNvSpPr>
          <p:nvPr>
            <p:ph type="title"/>
          </p:nvPr>
        </p:nvSpPr>
        <p:spPr>
          <a:xfrm>
            <a:off x="7297704" y="897584"/>
            <a:ext cx="4630265" cy="561370"/>
          </a:xfrm>
          <a:prstGeom prst="rect">
            <a:avLst/>
          </a:prstGeom>
        </p:spPr>
        <p:txBody>
          <a:bodyPr anchor="b"/>
          <a:lstStyle>
            <a:lvl1pPr rtl="1">
              <a:defRPr sz="2700">
                <a:solidFill>
                  <a:srgbClr val="FFFFFF"/>
                </a:solidFill>
              </a:defRPr>
            </a:lvl1pPr>
          </a:lstStyle>
          <a:p>
            <a:r>
              <a:t>اسم المشروع</a:t>
            </a:r>
          </a:p>
        </p:txBody>
      </p:sp>
      <p:pic>
        <p:nvPicPr>
          <p:cNvPr id="128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7704" y="828561"/>
            <a:ext cx="4630266" cy="699416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المشكلة"/>
          <p:cNvSpPr txBox="1"/>
          <p:nvPr/>
        </p:nvSpPr>
        <p:spPr>
          <a:xfrm>
            <a:off x="7297704" y="897584"/>
            <a:ext cx="4630265" cy="5613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>
            <a:lvl1pPr algn="ctr" defTabSz="914400" rtl="1">
              <a:lnSpc>
                <a:spcPct val="90000"/>
              </a:lnSpc>
              <a:defRPr sz="2700">
                <a:solidFill>
                  <a:srgbClr val="FFFFFF"/>
                </a:solidFill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المشكلة </a:t>
            </a:r>
          </a:p>
        </p:txBody>
      </p:sp>
      <p:pic>
        <p:nvPicPr>
          <p:cNvPr id="130" name="Image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7127" y="3297069"/>
            <a:ext cx="3486774" cy="2732155"/>
          </a:xfrm>
          <a:prstGeom prst="rect">
            <a:avLst/>
          </a:prstGeom>
          <a:ln w="12700">
            <a:miter lim="400000"/>
          </a:ln>
        </p:spPr>
      </p:pic>
      <p:sp>
        <p:nvSpPr>
          <p:cNvPr id="131" name="صورة"/>
          <p:cNvSpPr txBox="1"/>
          <p:nvPr/>
        </p:nvSpPr>
        <p:spPr>
          <a:xfrm>
            <a:off x="2087387" y="4277885"/>
            <a:ext cx="1926253" cy="561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>
            <a:lvl1pPr algn="ctr" defTabSz="914400" rtl="1">
              <a:lnSpc>
                <a:spcPct val="90000"/>
              </a:lnSpc>
              <a:defRPr sz="2700"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صورة</a:t>
            </a:r>
          </a:p>
        </p:txBody>
      </p:sp>
      <p:sp>
        <p:nvSpPr>
          <p:cNvPr id="132" name="اختياري"/>
          <p:cNvSpPr txBox="1"/>
          <p:nvPr/>
        </p:nvSpPr>
        <p:spPr>
          <a:xfrm>
            <a:off x="2087387" y="4794276"/>
            <a:ext cx="1926253" cy="254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algn="ctr" defTabSz="914400" rtl="1">
              <a:lnSpc>
                <a:spcPct val="90000"/>
              </a:lnSpc>
              <a:defRPr sz="1100"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اختياري</a:t>
            </a:r>
          </a:p>
        </p:txBody>
      </p:sp>
      <p:sp>
        <p:nvSpPr>
          <p:cNvPr id="133" name="Content Placeholder 2"/>
          <p:cNvSpPr txBox="1">
            <a:spLocks noGrp="1"/>
          </p:cNvSpPr>
          <p:nvPr>
            <p:ph type="body" sz="quarter" idx="1"/>
          </p:nvPr>
        </p:nvSpPr>
        <p:spPr>
          <a:xfrm>
            <a:off x="194957" y="734896"/>
            <a:ext cx="1854016" cy="886746"/>
          </a:xfrm>
          <a:prstGeom prst="rect">
            <a:avLst/>
          </a:prstGeom>
        </p:spPr>
        <p:txBody>
          <a:bodyPr/>
          <a:lstStyle>
            <a:lvl1pPr algn="ctr" rtl="1">
              <a:lnSpc>
                <a:spcPct val="150000"/>
              </a:lnSpc>
              <a:defRPr sz="2000">
                <a:latin typeface="FS Albert Arabic"/>
                <a:ea typeface="FS Albert Arabic"/>
                <a:cs typeface="FS Albert Arabic"/>
                <a:sym typeface="FS Albert Arabic"/>
              </a:defRPr>
            </a:lvl1pPr>
          </a:lstStyle>
          <a:p>
            <a:r>
              <a:t>الشعار</a:t>
            </a:r>
          </a:p>
        </p:txBody>
      </p:sp>
      <p:pic>
        <p:nvPicPr>
          <p:cNvPr id="134" name="Image" descr="Imag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1842" y="252858"/>
            <a:ext cx="1720246" cy="162975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Image" descr="Image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541531" y="1154594"/>
            <a:ext cx="8119510" cy="5180455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Image" descr="Imag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220265" y="834347"/>
            <a:ext cx="5467748" cy="858471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الخدمة أو المنتج"/>
          <p:cNvSpPr txBox="1"/>
          <p:nvPr/>
        </p:nvSpPr>
        <p:spPr>
          <a:xfrm>
            <a:off x="4067916" y="1843694"/>
            <a:ext cx="7390153" cy="44832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algn="r" defTabSz="914400" rtl="1">
              <a:lnSpc>
                <a:spcPct val="90000"/>
              </a:lnSpc>
              <a:defRPr sz="2200"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الخدمة أو المنتج</a:t>
            </a:r>
          </a:p>
        </p:txBody>
      </p:sp>
      <p:sp>
        <p:nvSpPr>
          <p:cNvPr id="139" name="Title 1"/>
          <p:cNvSpPr txBox="1"/>
          <p:nvPr/>
        </p:nvSpPr>
        <p:spPr>
          <a:xfrm>
            <a:off x="5925820" y="632552"/>
            <a:ext cx="3841899" cy="12620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algn="ctr" defTabSz="832104" rtl="1">
              <a:lnSpc>
                <a:spcPct val="150000"/>
              </a:lnSpc>
              <a:defRPr sz="4004">
                <a:solidFill>
                  <a:srgbClr val="FFFFFF"/>
                </a:solidFill>
                <a:latin typeface="FS Albert Arabic"/>
                <a:ea typeface="FS Albert Arabic"/>
                <a:cs typeface="FS Albert Arabic"/>
                <a:sym typeface="FS Albert Arabic"/>
              </a:defRPr>
            </a:lvl1pPr>
          </a:lstStyle>
          <a:p>
            <a:r>
              <a:t>الحل</a:t>
            </a:r>
          </a:p>
        </p:txBody>
      </p:sp>
      <p:pic>
        <p:nvPicPr>
          <p:cNvPr id="140" name="Image" descr="Image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-140079" y="108858"/>
            <a:ext cx="4039526" cy="6640284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Title 1"/>
          <p:cNvSpPr txBox="1"/>
          <p:nvPr/>
        </p:nvSpPr>
        <p:spPr>
          <a:xfrm>
            <a:off x="-41265" y="260692"/>
            <a:ext cx="3841899" cy="63366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algn="ctr" defTabSz="914400" rtl="1">
              <a:lnSpc>
                <a:spcPct val="150000"/>
              </a:lnSpc>
              <a:defRPr sz="2400">
                <a:solidFill>
                  <a:srgbClr val="FFFFFF"/>
                </a:solidFill>
                <a:latin typeface="FS Albert Arabic"/>
                <a:ea typeface="FS Albert Arabic"/>
                <a:cs typeface="FS Albert Arabic"/>
                <a:sym typeface="FS Albert Arabic"/>
              </a:defRPr>
            </a:lvl1pPr>
          </a:lstStyle>
          <a:p>
            <a:r>
              <a:t>معلومات اضافية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(الفائدة من منتجتك/خدمتك)"/>
          <p:cNvSpPr txBox="1"/>
          <p:nvPr/>
        </p:nvSpPr>
        <p:spPr>
          <a:xfrm>
            <a:off x="1381631" y="2053413"/>
            <a:ext cx="9682738" cy="3809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algn="r" defTabSz="914400">
              <a:lnSpc>
                <a:spcPct val="90000"/>
              </a:lnSpc>
              <a:defRPr sz="2200"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(الفائدة من منتجتك/خدمتك)</a:t>
            </a:r>
          </a:p>
        </p:txBody>
      </p:sp>
      <p:sp>
        <p:nvSpPr>
          <p:cNvPr id="144" name="اسم المشروع"/>
          <p:cNvSpPr txBox="1">
            <a:spLocks noGrp="1"/>
          </p:cNvSpPr>
          <p:nvPr>
            <p:ph type="title"/>
          </p:nvPr>
        </p:nvSpPr>
        <p:spPr>
          <a:xfrm>
            <a:off x="7297704" y="897584"/>
            <a:ext cx="4630265" cy="561370"/>
          </a:xfrm>
          <a:prstGeom prst="rect">
            <a:avLst/>
          </a:prstGeom>
        </p:spPr>
        <p:txBody>
          <a:bodyPr anchor="b"/>
          <a:lstStyle>
            <a:lvl1pPr rtl="1">
              <a:defRPr sz="2700">
                <a:solidFill>
                  <a:srgbClr val="FFFFFF"/>
                </a:solidFill>
              </a:defRPr>
            </a:lvl1pPr>
          </a:lstStyle>
          <a:p>
            <a:r>
              <a:t>اسم المشروع</a:t>
            </a:r>
          </a:p>
        </p:txBody>
      </p:sp>
      <p:pic>
        <p:nvPicPr>
          <p:cNvPr id="145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7704" y="828561"/>
            <a:ext cx="4630266" cy="699416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القيمة المقدمة"/>
          <p:cNvSpPr txBox="1"/>
          <p:nvPr/>
        </p:nvSpPr>
        <p:spPr>
          <a:xfrm>
            <a:off x="7297704" y="897584"/>
            <a:ext cx="4630265" cy="5613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>
            <a:lvl1pPr algn="ctr" defTabSz="914400" rtl="1">
              <a:lnSpc>
                <a:spcPct val="90000"/>
              </a:lnSpc>
              <a:defRPr sz="2700">
                <a:solidFill>
                  <a:srgbClr val="FFFFFF"/>
                </a:solidFill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القيمة المقدمة</a:t>
            </a:r>
          </a:p>
        </p:txBody>
      </p:sp>
      <p:pic>
        <p:nvPicPr>
          <p:cNvPr id="147" name="Image" descr="Imag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757892" y="1553705"/>
            <a:ext cx="10676216" cy="4809252"/>
          </a:xfrm>
          <a:prstGeom prst="rect">
            <a:avLst/>
          </a:prstGeom>
          <a:ln w="12700">
            <a:miter lim="400000"/>
          </a:ln>
        </p:spPr>
      </p:pic>
      <p:sp>
        <p:nvSpPr>
          <p:cNvPr id="148" name="Content Placeholder 2"/>
          <p:cNvSpPr txBox="1">
            <a:spLocks noGrp="1"/>
          </p:cNvSpPr>
          <p:nvPr>
            <p:ph type="body" sz="quarter" idx="1"/>
          </p:nvPr>
        </p:nvSpPr>
        <p:spPr>
          <a:xfrm>
            <a:off x="194957" y="734896"/>
            <a:ext cx="1854016" cy="886746"/>
          </a:xfrm>
          <a:prstGeom prst="rect">
            <a:avLst/>
          </a:prstGeom>
        </p:spPr>
        <p:txBody>
          <a:bodyPr/>
          <a:lstStyle>
            <a:lvl1pPr algn="ctr" rtl="1">
              <a:lnSpc>
                <a:spcPct val="150000"/>
              </a:lnSpc>
              <a:defRPr sz="2000">
                <a:latin typeface="FS Albert Arabic"/>
                <a:ea typeface="FS Albert Arabic"/>
                <a:cs typeface="FS Albert Arabic"/>
                <a:sym typeface="FS Albert Arabic"/>
              </a:defRPr>
            </a:lvl1pPr>
          </a:lstStyle>
          <a:p>
            <a:r>
              <a:t>الشعار</a:t>
            </a:r>
          </a:p>
        </p:txBody>
      </p:sp>
      <p:pic>
        <p:nvPicPr>
          <p:cNvPr id="149" name="Image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842" y="252858"/>
            <a:ext cx="1720246" cy="162975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اسم المشروع"/>
          <p:cNvSpPr txBox="1">
            <a:spLocks noGrp="1"/>
          </p:cNvSpPr>
          <p:nvPr>
            <p:ph type="title"/>
          </p:nvPr>
        </p:nvSpPr>
        <p:spPr>
          <a:xfrm>
            <a:off x="7297704" y="897584"/>
            <a:ext cx="4630265" cy="561370"/>
          </a:xfrm>
          <a:prstGeom prst="rect">
            <a:avLst/>
          </a:prstGeom>
        </p:spPr>
        <p:txBody>
          <a:bodyPr anchor="b"/>
          <a:lstStyle>
            <a:lvl1pPr rtl="1">
              <a:defRPr sz="2700">
                <a:solidFill>
                  <a:srgbClr val="FFFFFF"/>
                </a:solidFill>
              </a:defRPr>
            </a:lvl1pPr>
          </a:lstStyle>
          <a:p>
            <a:r>
              <a:t>اسم المشروع</a:t>
            </a:r>
          </a:p>
        </p:txBody>
      </p:sp>
      <p:pic>
        <p:nvPicPr>
          <p:cNvPr id="15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7704" y="828561"/>
            <a:ext cx="4630266" cy="699416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العملاء"/>
          <p:cNvSpPr txBox="1"/>
          <p:nvPr/>
        </p:nvSpPr>
        <p:spPr>
          <a:xfrm>
            <a:off x="7297704" y="897584"/>
            <a:ext cx="4630265" cy="5613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>
            <a:lvl1pPr algn="ctr" defTabSz="914400" rtl="1">
              <a:lnSpc>
                <a:spcPct val="90000"/>
              </a:lnSpc>
              <a:defRPr sz="2700">
                <a:solidFill>
                  <a:srgbClr val="FFFFFF"/>
                </a:solidFill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العملاء</a:t>
            </a:r>
          </a:p>
        </p:txBody>
      </p:sp>
      <p:sp>
        <p:nvSpPr>
          <p:cNvPr id="154" name="من هم عملائك؟…"/>
          <p:cNvSpPr txBox="1"/>
          <p:nvPr/>
        </p:nvSpPr>
        <p:spPr>
          <a:xfrm>
            <a:off x="1381631" y="2053413"/>
            <a:ext cx="9682738" cy="3809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pPr algn="r" defTabSz="914400" rtl="1">
              <a:lnSpc>
                <a:spcPct val="190000"/>
              </a:lnSpc>
              <a:spcBef>
                <a:spcPts val="1000"/>
              </a:spcBef>
              <a:defRPr sz="2000">
                <a:latin typeface="FS Albert Arabic"/>
                <a:ea typeface="FS Albert Arabic"/>
                <a:cs typeface="FS Albert Arabic"/>
                <a:sym typeface="FS Albert Arabic"/>
              </a:defRPr>
            </a:pPr>
            <a:r>
              <a:t>من هم عملائك؟</a:t>
            </a:r>
            <a:endParaRPr sz="2800"/>
          </a:p>
          <a:p>
            <a:pPr algn="r" defTabSz="914400" rtl="1">
              <a:lnSpc>
                <a:spcPct val="190000"/>
              </a:lnSpc>
              <a:spcBef>
                <a:spcPts val="1000"/>
              </a:spcBef>
              <a:defRPr sz="2000">
                <a:latin typeface="FS Albert Arabic"/>
                <a:ea typeface="FS Albert Arabic"/>
                <a:cs typeface="FS Albert Arabic"/>
                <a:sym typeface="FS Albert Arabic"/>
              </a:defRPr>
            </a:pPr>
            <a:r>
              <a:t>كيف يتم الوصول إليهم؟</a:t>
            </a:r>
            <a:endParaRPr sz="2800"/>
          </a:p>
          <a:p>
            <a:pPr algn="r" defTabSz="914400" rtl="1">
              <a:lnSpc>
                <a:spcPct val="190000"/>
              </a:lnSpc>
              <a:spcBef>
                <a:spcPts val="1000"/>
              </a:spcBef>
              <a:defRPr sz="2000">
                <a:latin typeface="FS Albert Arabic"/>
                <a:ea typeface="FS Albert Arabic"/>
                <a:cs typeface="FS Albert Arabic"/>
                <a:sym typeface="FS Albert Arabic"/>
              </a:defRPr>
            </a:pPr>
            <a:r>
              <a:t>كيف ستضمن عودتهم إليك؟</a:t>
            </a:r>
          </a:p>
        </p:txBody>
      </p:sp>
      <p:pic>
        <p:nvPicPr>
          <p:cNvPr id="155" name="Image" descr="Imag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757892" y="1553705"/>
            <a:ext cx="10676216" cy="4809252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Content Placeholder 2"/>
          <p:cNvSpPr txBox="1">
            <a:spLocks noGrp="1"/>
          </p:cNvSpPr>
          <p:nvPr>
            <p:ph type="body" sz="quarter" idx="1"/>
          </p:nvPr>
        </p:nvSpPr>
        <p:spPr>
          <a:xfrm>
            <a:off x="194957" y="734896"/>
            <a:ext cx="1854016" cy="886746"/>
          </a:xfrm>
          <a:prstGeom prst="rect">
            <a:avLst/>
          </a:prstGeom>
        </p:spPr>
        <p:txBody>
          <a:bodyPr/>
          <a:lstStyle>
            <a:lvl1pPr algn="ctr" rtl="1">
              <a:lnSpc>
                <a:spcPct val="150000"/>
              </a:lnSpc>
              <a:defRPr sz="2000">
                <a:latin typeface="FS Albert Arabic"/>
                <a:ea typeface="FS Albert Arabic"/>
                <a:cs typeface="FS Albert Arabic"/>
                <a:sym typeface="FS Albert Arabic"/>
              </a:defRPr>
            </a:lvl1pPr>
          </a:lstStyle>
          <a:p>
            <a:r>
              <a:t>الشعار</a:t>
            </a:r>
          </a:p>
        </p:txBody>
      </p:sp>
      <p:pic>
        <p:nvPicPr>
          <p:cNvPr id="157" name="Image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842" y="252858"/>
            <a:ext cx="1720246" cy="162975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اسم المشروع"/>
          <p:cNvSpPr txBox="1">
            <a:spLocks noGrp="1"/>
          </p:cNvSpPr>
          <p:nvPr>
            <p:ph type="title"/>
          </p:nvPr>
        </p:nvSpPr>
        <p:spPr>
          <a:xfrm>
            <a:off x="7297704" y="897584"/>
            <a:ext cx="4630265" cy="561370"/>
          </a:xfrm>
          <a:prstGeom prst="rect">
            <a:avLst/>
          </a:prstGeom>
        </p:spPr>
        <p:txBody>
          <a:bodyPr anchor="b"/>
          <a:lstStyle>
            <a:lvl1pPr rtl="1">
              <a:defRPr sz="2700">
                <a:solidFill>
                  <a:srgbClr val="FFFFFF"/>
                </a:solidFill>
              </a:defRPr>
            </a:lvl1pPr>
          </a:lstStyle>
          <a:p>
            <a:r>
              <a:t>اسم المشروع</a:t>
            </a:r>
          </a:p>
        </p:txBody>
      </p:sp>
      <p:pic>
        <p:nvPicPr>
          <p:cNvPr id="160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7704" y="828561"/>
            <a:ext cx="4630266" cy="699416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السوق"/>
          <p:cNvSpPr txBox="1"/>
          <p:nvPr/>
        </p:nvSpPr>
        <p:spPr>
          <a:xfrm>
            <a:off x="7297704" y="897584"/>
            <a:ext cx="4630265" cy="5613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>
            <a:lvl1pPr algn="ctr" defTabSz="914400" rtl="1">
              <a:lnSpc>
                <a:spcPct val="90000"/>
              </a:lnSpc>
              <a:defRPr sz="2700">
                <a:solidFill>
                  <a:srgbClr val="FFFFFF"/>
                </a:solidFill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السوق</a:t>
            </a:r>
          </a:p>
        </p:txBody>
      </p:sp>
      <p:sp>
        <p:nvSpPr>
          <p:cNvPr id="162" name="Content Placeholder 2"/>
          <p:cNvSpPr txBox="1">
            <a:spLocks noGrp="1"/>
          </p:cNvSpPr>
          <p:nvPr>
            <p:ph type="body" sz="quarter" idx="1"/>
          </p:nvPr>
        </p:nvSpPr>
        <p:spPr>
          <a:xfrm>
            <a:off x="194957" y="734896"/>
            <a:ext cx="1854016" cy="886746"/>
          </a:xfrm>
          <a:prstGeom prst="rect">
            <a:avLst/>
          </a:prstGeom>
        </p:spPr>
        <p:txBody>
          <a:bodyPr/>
          <a:lstStyle>
            <a:lvl1pPr algn="ctr" rtl="1">
              <a:lnSpc>
                <a:spcPct val="150000"/>
              </a:lnSpc>
              <a:defRPr sz="2000">
                <a:latin typeface="FS Albert Arabic"/>
                <a:ea typeface="FS Albert Arabic"/>
                <a:cs typeface="FS Albert Arabic"/>
                <a:sym typeface="FS Albert Arabic"/>
              </a:defRPr>
            </a:lvl1pPr>
          </a:lstStyle>
          <a:p>
            <a:r>
              <a:t>الشعار</a:t>
            </a:r>
          </a:p>
        </p:txBody>
      </p:sp>
      <p:pic>
        <p:nvPicPr>
          <p:cNvPr id="163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842" y="252858"/>
            <a:ext cx="1720246" cy="1629759"/>
          </a:xfrm>
          <a:prstGeom prst="rect">
            <a:avLst/>
          </a:prstGeom>
          <a:ln w="12700">
            <a:miter lim="400000"/>
          </a:ln>
        </p:spPr>
      </p:pic>
      <p:sp>
        <p:nvSpPr>
          <p:cNvPr id="164" name="لاحظ إجمالي حجم السوق وحجم السوق المستهدف وحصة السوق التي يمكن لشركتك الاستحواذ عليها بشكل واقعي."/>
          <p:cNvSpPr txBox="1"/>
          <p:nvPr/>
        </p:nvSpPr>
        <p:spPr>
          <a:xfrm>
            <a:off x="1381631" y="2053413"/>
            <a:ext cx="9682738" cy="3809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algn="r" rtl="1">
              <a:lnSpc>
                <a:spcPts val="3400"/>
              </a:lnSpc>
              <a:defRPr sz="1366">
                <a:latin typeface="FS Albert Arabic"/>
                <a:ea typeface="FS Albert Arabic"/>
                <a:cs typeface="FS Albert Arabic"/>
                <a:sym typeface="FS Albert Arabic"/>
              </a:defRPr>
            </a:lvl1pPr>
          </a:lstStyle>
          <a:p>
            <a:r>
              <a:t>لاحظ إجمالي حجم السوق وحجم السوق المستهدف وحصة السوق التي يمكن لشركتك الاستحواذ عليها بشكل واقعي.</a:t>
            </a:r>
            <a:endParaRPr sz="100">
              <a:latin typeface="Times Roman"/>
              <a:ea typeface="Times Roman"/>
              <a:cs typeface="Times Roman"/>
              <a:sym typeface="Times Roman"/>
            </a:endParaRPr>
          </a:p>
        </p:txBody>
      </p:sp>
      <p:pic>
        <p:nvPicPr>
          <p:cNvPr id="165" name="Image" descr="Image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757892" y="1553705"/>
            <a:ext cx="10676216" cy="4809252"/>
          </a:xfrm>
          <a:prstGeom prst="rect">
            <a:avLst/>
          </a:prstGeom>
          <a:ln w="12700">
            <a:miter lim="400000"/>
          </a:ln>
        </p:spPr>
      </p:pic>
      <p:pic>
        <p:nvPicPr>
          <p:cNvPr id="166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842" y="252858"/>
            <a:ext cx="1720246" cy="1629759"/>
          </a:xfrm>
          <a:prstGeom prst="rect">
            <a:avLst/>
          </a:prstGeom>
          <a:ln w="12700">
            <a:miter lim="400000"/>
          </a:ln>
        </p:spPr>
      </p:pic>
      <p:sp>
        <p:nvSpPr>
          <p:cNvPr id="167" name="Content Placeholder 2"/>
          <p:cNvSpPr txBox="1"/>
          <p:nvPr/>
        </p:nvSpPr>
        <p:spPr>
          <a:xfrm>
            <a:off x="194957" y="734896"/>
            <a:ext cx="1854016" cy="886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algn="ctr" defTabSz="914400" rtl="1">
              <a:lnSpc>
                <a:spcPct val="150000"/>
              </a:lnSpc>
              <a:spcBef>
                <a:spcPts val="1000"/>
              </a:spcBef>
              <a:defRPr sz="2000">
                <a:latin typeface="FS Albert Arabic"/>
                <a:ea typeface="FS Albert Arabic"/>
                <a:cs typeface="FS Albert Arabic"/>
                <a:sym typeface="FS Albert Arabic"/>
              </a:defRPr>
            </a:lvl1pPr>
          </a:lstStyle>
          <a:p>
            <a:r>
              <a:t>الشعار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اسم المشروع"/>
          <p:cNvSpPr txBox="1">
            <a:spLocks noGrp="1"/>
          </p:cNvSpPr>
          <p:nvPr>
            <p:ph type="title" idx="4294967295"/>
          </p:nvPr>
        </p:nvSpPr>
        <p:spPr>
          <a:xfrm>
            <a:off x="7297704" y="897584"/>
            <a:ext cx="4630265" cy="561370"/>
          </a:xfrm>
          <a:prstGeom prst="rect">
            <a:avLst/>
          </a:prstGeom>
        </p:spPr>
        <p:txBody>
          <a:bodyPr anchor="b"/>
          <a:lstStyle>
            <a:lvl1pPr algn="ctr" rtl="1">
              <a:defRPr sz="2700">
                <a:solidFill>
                  <a:srgbClr val="FFFFFF"/>
                </a:solidFill>
              </a:defRPr>
            </a:lvl1pPr>
          </a:lstStyle>
          <a:p>
            <a:r>
              <a:t>اسم المشروع</a:t>
            </a:r>
          </a:p>
        </p:txBody>
      </p:sp>
      <p:sp>
        <p:nvSpPr>
          <p:cNvPr id="170" name="الشعار"/>
          <p:cNvSpPr txBox="1">
            <a:spLocks noGrp="1"/>
          </p:cNvSpPr>
          <p:nvPr>
            <p:ph type="body" sz="quarter" idx="4294967295"/>
          </p:nvPr>
        </p:nvSpPr>
        <p:spPr>
          <a:xfrm>
            <a:off x="194957" y="734896"/>
            <a:ext cx="1854016" cy="886746"/>
          </a:xfrm>
          <a:prstGeom prst="rect">
            <a:avLst/>
          </a:prstGeom>
        </p:spPr>
        <p:txBody>
          <a:bodyPr/>
          <a:lstStyle>
            <a:lvl1pPr marL="0" indent="0" algn="ctr" rtl="1">
              <a:lnSpc>
                <a:spcPct val="150000"/>
              </a:lnSpc>
              <a:buSzTx/>
              <a:buFontTx/>
              <a:buNone/>
              <a:defRPr sz="2000">
                <a:latin typeface="FS Albert Arabic"/>
                <a:ea typeface="FS Albert Arabic"/>
                <a:cs typeface="FS Albert Arabic"/>
                <a:sym typeface="FS Albert Arabic"/>
              </a:defRPr>
            </a:lvl1pPr>
          </a:lstStyle>
          <a:p>
            <a:r>
              <a:t>الشعار</a:t>
            </a:r>
          </a:p>
        </p:txBody>
      </p:sp>
      <p:pic>
        <p:nvPicPr>
          <p:cNvPr id="171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7704" y="828561"/>
            <a:ext cx="4630266" cy="699416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مصادر الإيرادات"/>
          <p:cNvSpPr txBox="1"/>
          <p:nvPr/>
        </p:nvSpPr>
        <p:spPr>
          <a:xfrm>
            <a:off x="7297704" y="897584"/>
            <a:ext cx="4630265" cy="5613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>
            <a:lvl1pPr algn="ctr" defTabSz="914400" rtl="1">
              <a:lnSpc>
                <a:spcPct val="90000"/>
              </a:lnSpc>
              <a:defRPr sz="2700">
                <a:solidFill>
                  <a:srgbClr val="FFFFFF"/>
                </a:solidFill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مصادر الإيرادات</a:t>
            </a:r>
          </a:p>
        </p:txBody>
      </p:sp>
      <p:pic>
        <p:nvPicPr>
          <p:cNvPr id="173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842" y="252858"/>
            <a:ext cx="1720246" cy="1629759"/>
          </a:xfrm>
          <a:prstGeom prst="rect">
            <a:avLst/>
          </a:prstGeom>
          <a:ln w="12700">
            <a:miter lim="400000"/>
          </a:ln>
        </p:spPr>
      </p:pic>
      <p:pic>
        <p:nvPicPr>
          <p:cNvPr id="174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842" y="252858"/>
            <a:ext cx="1720246" cy="1629759"/>
          </a:xfrm>
          <a:prstGeom prst="rect">
            <a:avLst/>
          </a:prstGeom>
          <a:ln w="12700">
            <a:miter lim="400000"/>
          </a:ln>
        </p:spPr>
      </p:pic>
      <p:sp>
        <p:nvSpPr>
          <p:cNvPr id="175" name="نأخذها من نموذج العمل التجاري – خانة الإيرادات."/>
          <p:cNvSpPr txBox="1"/>
          <p:nvPr/>
        </p:nvSpPr>
        <p:spPr>
          <a:xfrm>
            <a:off x="1381631" y="2053413"/>
            <a:ext cx="9682738" cy="3809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algn="r" rtl="1">
              <a:lnSpc>
                <a:spcPts val="3400"/>
              </a:lnSpc>
              <a:defRPr sz="1366">
                <a:latin typeface="FS Albert Arabic"/>
                <a:ea typeface="FS Albert Arabic"/>
                <a:cs typeface="FS Albert Arabic"/>
                <a:sym typeface="FS Albert Arabic"/>
              </a:defRPr>
            </a:lvl1pPr>
          </a:lstStyle>
          <a:p>
            <a:r>
              <a:t>نأخذها من نموذج العمل التجاري – خانة الإيرادات.</a:t>
            </a:r>
          </a:p>
        </p:txBody>
      </p:sp>
      <p:pic>
        <p:nvPicPr>
          <p:cNvPr id="176" name="Image" descr="Image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757892" y="1553705"/>
            <a:ext cx="10676216" cy="4809252"/>
          </a:xfrm>
          <a:prstGeom prst="rect">
            <a:avLst/>
          </a:prstGeom>
          <a:ln w="12700">
            <a:miter lim="400000"/>
          </a:ln>
        </p:spPr>
      </p:pic>
      <p:pic>
        <p:nvPicPr>
          <p:cNvPr id="177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842" y="252858"/>
            <a:ext cx="1720246" cy="1629759"/>
          </a:xfrm>
          <a:prstGeom prst="rect">
            <a:avLst/>
          </a:prstGeom>
          <a:ln w="12700">
            <a:miter lim="400000"/>
          </a:ln>
        </p:spPr>
      </p:pic>
      <p:sp>
        <p:nvSpPr>
          <p:cNvPr id="178" name="Content Placeholder 2"/>
          <p:cNvSpPr txBox="1"/>
          <p:nvPr/>
        </p:nvSpPr>
        <p:spPr>
          <a:xfrm>
            <a:off x="194957" y="734896"/>
            <a:ext cx="1854016" cy="886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algn="ctr" defTabSz="914400" rtl="1">
              <a:lnSpc>
                <a:spcPct val="150000"/>
              </a:lnSpc>
              <a:spcBef>
                <a:spcPts val="1000"/>
              </a:spcBef>
              <a:defRPr sz="2000">
                <a:latin typeface="FS Albert Arabic"/>
                <a:ea typeface="FS Albert Arabic"/>
                <a:cs typeface="FS Albert Arabic"/>
                <a:sym typeface="FS Albert Arabic"/>
              </a:defRPr>
            </a:lvl1pPr>
          </a:lstStyle>
          <a:p>
            <a:r>
              <a:t>الشعار</a:t>
            </a:r>
          </a:p>
        </p:txBody>
      </p:sp>
      <p:sp>
        <p:nvSpPr>
          <p:cNvPr id="179" name="Content Placeholder 2"/>
          <p:cNvSpPr txBox="1"/>
          <p:nvPr/>
        </p:nvSpPr>
        <p:spPr>
          <a:xfrm>
            <a:off x="194957" y="734896"/>
            <a:ext cx="1854016" cy="886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algn="ctr" defTabSz="914400" rtl="1">
              <a:lnSpc>
                <a:spcPct val="150000"/>
              </a:lnSpc>
              <a:spcBef>
                <a:spcPts val="1000"/>
              </a:spcBef>
              <a:defRPr sz="2000">
                <a:latin typeface="FS Albert Arabic"/>
                <a:ea typeface="FS Albert Arabic"/>
                <a:cs typeface="FS Albert Arabic"/>
                <a:sym typeface="FS Albert Arabic"/>
              </a:defRPr>
            </a:lvl1pPr>
          </a:lstStyle>
          <a:p>
            <a:r>
              <a:t>الشعار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اسم المشروع"/>
          <p:cNvSpPr txBox="1">
            <a:spLocks noGrp="1"/>
          </p:cNvSpPr>
          <p:nvPr>
            <p:ph type="title" idx="4294967295"/>
          </p:nvPr>
        </p:nvSpPr>
        <p:spPr>
          <a:xfrm>
            <a:off x="7297704" y="897584"/>
            <a:ext cx="4630265" cy="561370"/>
          </a:xfrm>
          <a:prstGeom prst="rect">
            <a:avLst/>
          </a:prstGeom>
        </p:spPr>
        <p:txBody>
          <a:bodyPr anchor="b"/>
          <a:lstStyle>
            <a:lvl1pPr algn="ctr" rtl="1">
              <a:defRPr sz="2700">
                <a:solidFill>
                  <a:srgbClr val="FFFFFF"/>
                </a:solidFill>
              </a:defRPr>
            </a:lvl1pPr>
          </a:lstStyle>
          <a:p>
            <a:r>
              <a:t>اسم المشروع</a:t>
            </a:r>
          </a:p>
        </p:txBody>
      </p:sp>
      <p:sp>
        <p:nvSpPr>
          <p:cNvPr id="182" name="الشعار"/>
          <p:cNvSpPr txBox="1">
            <a:spLocks noGrp="1"/>
          </p:cNvSpPr>
          <p:nvPr>
            <p:ph type="body" sz="quarter" idx="4294967295"/>
          </p:nvPr>
        </p:nvSpPr>
        <p:spPr>
          <a:xfrm>
            <a:off x="194957" y="734896"/>
            <a:ext cx="1854016" cy="886746"/>
          </a:xfrm>
          <a:prstGeom prst="rect">
            <a:avLst/>
          </a:prstGeom>
        </p:spPr>
        <p:txBody>
          <a:bodyPr/>
          <a:lstStyle>
            <a:lvl1pPr marL="0" indent="0" algn="ctr" rtl="1">
              <a:lnSpc>
                <a:spcPct val="150000"/>
              </a:lnSpc>
              <a:buSzTx/>
              <a:buFontTx/>
              <a:buNone/>
              <a:defRPr sz="2000">
                <a:latin typeface="FS Albert Arabic"/>
                <a:ea typeface="FS Albert Arabic"/>
                <a:cs typeface="FS Albert Arabic"/>
                <a:sym typeface="FS Albert Arabic"/>
              </a:defRPr>
            </a:lvl1pPr>
          </a:lstStyle>
          <a:p>
            <a:r>
              <a:t>الشعار</a:t>
            </a:r>
          </a:p>
        </p:txBody>
      </p:sp>
      <p:pic>
        <p:nvPicPr>
          <p:cNvPr id="183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7704" y="828561"/>
            <a:ext cx="4630266" cy="699416"/>
          </a:xfrm>
          <a:prstGeom prst="rect">
            <a:avLst/>
          </a:prstGeom>
          <a:ln w="12700">
            <a:miter lim="400000"/>
          </a:ln>
        </p:spPr>
      </p:pic>
      <p:sp>
        <p:nvSpPr>
          <p:cNvPr id="184" name="الخريطة التنافسية"/>
          <p:cNvSpPr txBox="1"/>
          <p:nvPr/>
        </p:nvSpPr>
        <p:spPr>
          <a:xfrm>
            <a:off x="7297704" y="897584"/>
            <a:ext cx="4630265" cy="5613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>
            <a:lvl1pPr algn="ctr" defTabSz="914400" rtl="1">
              <a:lnSpc>
                <a:spcPct val="90000"/>
              </a:lnSpc>
              <a:defRPr sz="2700">
                <a:solidFill>
                  <a:srgbClr val="FFFFFF"/>
                </a:solidFill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الخريطة التنافسية</a:t>
            </a:r>
          </a:p>
        </p:txBody>
      </p:sp>
      <p:pic>
        <p:nvPicPr>
          <p:cNvPr id="185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842" y="252858"/>
            <a:ext cx="1720246" cy="1629759"/>
          </a:xfrm>
          <a:prstGeom prst="rect">
            <a:avLst/>
          </a:prstGeom>
          <a:ln w="12700">
            <a:miter lim="400000"/>
          </a:ln>
        </p:spPr>
      </p:pic>
      <p:pic>
        <p:nvPicPr>
          <p:cNvPr id="186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842" y="252858"/>
            <a:ext cx="1720246" cy="1629759"/>
          </a:xfrm>
          <a:prstGeom prst="rect">
            <a:avLst/>
          </a:prstGeom>
          <a:ln w="12700">
            <a:miter lim="400000"/>
          </a:ln>
        </p:spPr>
      </p:pic>
      <p:pic>
        <p:nvPicPr>
          <p:cNvPr id="187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842" y="252858"/>
            <a:ext cx="1720246" cy="1629759"/>
          </a:xfrm>
          <a:prstGeom prst="rect">
            <a:avLst/>
          </a:prstGeom>
          <a:ln w="12700">
            <a:miter lim="400000"/>
          </a:ln>
        </p:spPr>
      </p:pic>
      <p:sp>
        <p:nvSpPr>
          <p:cNvPr id="188" name="Content Placeholder 2"/>
          <p:cNvSpPr txBox="1"/>
          <p:nvPr/>
        </p:nvSpPr>
        <p:spPr>
          <a:xfrm>
            <a:off x="194957" y="734896"/>
            <a:ext cx="1854016" cy="886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algn="ctr" defTabSz="914400" rtl="1">
              <a:lnSpc>
                <a:spcPct val="150000"/>
              </a:lnSpc>
              <a:spcBef>
                <a:spcPts val="1000"/>
              </a:spcBef>
              <a:defRPr sz="2000">
                <a:latin typeface="FS Albert Arabic"/>
                <a:ea typeface="FS Albert Arabic"/>
                <a:cs typeface="FS Albert Arabic"/>
                <a:sym typeface="FS Albert Arabic"/>
              </a:defRPr>
            </a:lvl1pPr>
          </a:lstStyle>
          <a:p>
            <a:r>
              <a:t>الشعار</a:t>
            </a:r>
          </a:p>
        </p:txBody>
      </p:sp>
      <p:sp>
        <p:nvSpPr>
          <p:cNvPr id="189" name="Content Placeholder 2"/>
          <p:cNvSpPr txBox="1"/>
          <p:nvPr/>
        </p:nvSpPr>
        <p:spPr>
          <a:xfrm>
            <a:off x="194957" y="734896"/>
            <a:ext cx="1854016" cy="886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algn="ctr" defTabSz="914400" rtl="1">
              <a:lnSpc>
                <a:spcPct val="150000"/>
              </a:lnSpc>
              <a:spcBef>
                <a:spcPts val="1000"/>
              </a:spcBef>
              <a:defRPr sz="2000">
                <a:latin typeface="FS Albert Arabic"/>
                <a:ea typeface="FS Albert Arabic"/>
                <a:cs typeface="FS Albert Arabic"/>
                <a:sym typeface="FS Albert Arabic"/>
              </a:defRPr>
            </a:lvl1pPr>
          </a:lstStyle>
          <a:p>
            <a:r>
              <a:t>الشعار</a:t>
            </a:r>
          </a:p>
        </p:txBody>
      </p:sp>
      <p:graphicFrame>
        <p:nvGraphicFramePr>
          <p:cNvPr id="190" name="Table"/>
          <p:cNvGraphicFramePr/>
          <p:nvPr>
            <p:extLst>
              <p:ext uri="{D42A27DB-BD31-4B8C-83A1-F6EECF244321}">
                <p14:modId xmlns:p14="http://schemas.microsoft.com/office/powerpoint/2010/main" val="2144528439"/>
              </p:ext>
            </p:extLst>
          </p:nvPr>
        </p:nvGraphicFramePr>
        <p:xfrm>
          <a:off x="759355" y="2694359"/>
          <a:ext cx="10673290" cy="2980368"/>
        </p:xfrm>
        <a:graphic>
          <a:graphicData uri="http://schemas.openxmlformats.org/drawingml/2006/table">
            <a:tbl>
              <a:tblPr rtl="1" bandRow="1">
                <a:tableStyleId>{C7B018BB-80A7-4F77-B60F-C8B233D01FF8}</a:tableStyleId>
              </a:tblPr>
              <a:tblGrid>
                <a:gridCol w="2134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4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46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46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46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6728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>
                          <a:latin typeface="Effra Regular"/>
                          <a:ea typeface="Effra Regular"/>
                          <a:cs typeface="Effra Regular"/>
                          <a:sym typeface="Effra Regular"/>
                        </a:rPr>
                        <a:t>شركتك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>
                          <a:latin typeface="Effra Regular"/>
                          <a:ea typeface="Effra Regular"/>
                          <a:cs typeface="Effra Regular"/>
                          <a:sym typeface="Effra Regular"/>
                        </a:rPr>
                        <a:t>المنافس الأول 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>
                          <a:latin typeface="Effra Regular"/>
                          <a:ea typeface="Effra Regular"/>
                          <a:cs typeface="Effra Regular"/>
                          <a:sym typeface="Effra Regular"/>
                        </a:rPr>
                        <a:t>المنافس الثاني 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>
                          <a:latin typeface="Effra Regular"/>
                          <a:ea typeface="Effra Regular"/>
                          <a:cs typeface="Effra Regular"/>
                          <a:sym typeface="Effra Regular"/>
                        </a:rPr>
                        <a:t>المنافس الثالث 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728"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>
                          <a:latin typeface="Effra Regular"/>
                          <a:ea typeface="Effra Regular"/>
                          <a:cs typeface="Effra Regular"/>
                          <a:sym typeface="Effra Regular"/>
                        </a:rPr>
                        <a:t>المنتج أو الخدمة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 dirty="0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728"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>
                          <a:latin typeface="Effra Regular"/>
                          <a:ea typeface="Effra Regular"/>
                          <a:cs typeface="Effra Regular"/>
                          <a:sym typeface="Effra Regular"/>
                        </a:rPr>
                        <a:t>أسعار الخدمة أو المنتج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728"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>
                          <a:latin typeface="Effra Regular"/>
                          <a:ea typeface="Effra Regular"/>
                          <a:cs typeface="Effra Regular"/>
                          <a:sym typeface="Effra Regular"/>
                        </a:rPr>
                        <a:t>التغطية الجغرافية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728"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>
                          <a:latin typeface="Effra Regular"/>
                          <a:ea typeface="Effra Regular"/>
                          <a:cs typeface="Effra Regular"/>
                          <a:sym typeface="Effra Regular"/>
                        </a:rPr>
                        <a:t>سنوات الخبرة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728"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1600">
                          <a:latin typeface="Effra Regular"/>
                          <a:ea typeface="Effra Regular"/>
                          <a:cs typeface="Effra Regular"/>
                          <a:sym typeface="Effra Regular"/>
                        </a:rPr>
                        <a:t>جودة الخدمة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Effra Regular"/>
                          <a:ea typeface="Effra Regular"/>
                          <a:cs typeface="Effra Regular"/>
                          <a:sym typeface="Effra Regular"/>
                        </a:defRPr>
                      </a:pPr>
                      <a:endParaRPr dirty="0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معلومات"/>
          <p:cNvSpPr txBox="1"/>
          <p:nvPr/>
        </p:nvSpPr>
        <p:spPr>
          <a:xfrm>
            <a:off x="9424164" y="3639234"/>
            <a:ext cx="1624073" cy="24929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algn="ctr" defTabSz="914400" rtl="1">
              <a:lnSpc>
                <a:spcPct val="90000"/>
              </a:lnSpc>
              <a:defRPr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معلومات</a:t>
            </a:r>
          </a:p>
        </p:txBody>
      </p:sp>
      <p:sp>
        <p:nvSpPr>
          <p:cNvPr id="193" name="اسم المشروع"/>
          <p:cNvSpPr txBox="1">
            <a:spLocks noGrp="1"/>
          </p:cNvSpPr>
          <p:nvPr>
            <p:ph type="title"/>
          </p:nvPr>
        </p:nvSpPr>
        <p:spPr>
          <a:xfrm>
            <a:off x="7297704" y="897584"/>
            <a:ext cx="4630265" cy="561370"/>
          </a:xfrm>
          <a:prstGeom prst="rect">
            <a:avLst/>
          </a:prstGeom>
        </p:spPr>
        <p:txBody>
          <a:bodyPr anchor="b"/>
          <a:lstStyle>
            <a:lvl1pPr rtl="1">
              <a:defRPr sz="2700">
                <a:solidFill>
                  <a:srgbClr val="FFFFFF"/>
                </a:solidFill>
              </a:defRPr>
            </a:lvl1pPr>
          </a:lstStyle>
          <a:p>
            <a:r>
              <a:t>اسم المشروع</a:t>
            </a:r>
          </a:p>
        </p:txBody>
      </p:sp>
      <p:pic>
        <p:nvPicPr>
          <p:cNvPr id="19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7704" y="828561"/>
            <a:ext cx="4630266" cy="699416"/>
          </a:xfrm>
          <a:prstGeom prst="rect">
            <a:avLst/>
          </a:prstGeom>
          <a:ln w="12700">
            <a:miter lim="400000"/>
          </a:ln>
        </p:spPr>
      </p:pic>
      <p:sp>
        <p:nvSpPr>
          <p:cNvPr id="195" name="الفريق"/>
          <p:cNvSpPr txBox="1"/>
          <p:nvPr/>
        </p:nvSpPr>
        <p:spPr>
          <a:xfrm>
            <a:off x="7297704" y="897584"/>
            <a:ext cx="4630265" cy="5613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>
            <a:lvl1pPr algn="ctr" defTabSz="914400" rtl="1">
              <a:lnSpc>
                <a:spcPct val="90000"/>
              </a:lnSpc>
              <a:defRPr sz="2700">
                <a:solidFill>
                  <a:srgbClr val="FFFFFF"/>
                </a:solidFill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الفريق</a:t>
            </a:r>
          </a:p>
        </p:txBody>
      </p:sp>
      <p:pic>
        <p:nvPicPr>
          <p:cNvPr id="196" name="Image" descr="Image"/>
          <p:cNvPicPr>
            <a:picLocks/>
          </p:cNvPicPr>
          <p:nvPr/>
        </p:nvPicPr>
        <p:blipFill>
          <a:blip r:embed="rId3"/>
          <a:srcRect l="69913"/>
          <a:stretch>
            <a:fillRect/>
          </a:stretch>
        </p:blipFill>
        <p:spPr>
          <a:xfrm>
            <a:off x="9372798" y="1895942"/>
            <a:ext cx="1726746" cy="4405160"/>
          </a:xfrm>
          <a:prstGeom prst="rect">
            <a:avLst/>
          </a:prstGeom>
          <a:ln w="12700">
            <a:miter lim="400000"/>
          </a:ln>
        </p:spPr>
      </p:pic>
      <p:sp>
        <p:nvSpPr>
          <p:cNvPr id="197" name="صورة شخصية"/>
          <p:cNvSpPr txBox="1"/>
          <p:nvPr/>
        </p:nvSpPr>
        <p:spPr>
          <a:xfrm>
            <a:off x="9527218" y="2204134"/>
            <a:ext cx="1417965" cy="6994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algn="ctr" defTabSz="914400" rtl="1">
              <a:lnSpc>
                <a:spcPct val="90000"/>
              </a:lnSpc>
              <a:defRPr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صورة شخصية</a:t>
            </a:r>
          </a:p>
        </p:txBody>
      </p:sp>
      <p:sp>
        <p:nvSpPr>
          <p:cNvPr id="198" name="Content Placeholder 8"/>
          <p:cNvSpPr txBox="1"/>
          <p:nvPr/>
        </p:nvSpPr>
        <p:spPr>
          <a:xfrm>
            <a:off x="9634397" y="4314825"/>
            <a:ext cx="1203606" cy="1476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pPr algn="ctr" defTabSz="914400" rtl="1">
              <a:lnSpc>
                <a:spcPct val="90000"/>
              </a:lnSpc>
              <a:spcBef>
                <a:spcPts val="1000"/>
              </a:spcBef>
              <a:defRPr>
                <a:latin typeface="Effra Regular"/>
                <a:ea typeface="Effra Regular"/>
                <a:cs typeface="Effra Regular"/>
                <a:sym typeface="Effra Regular"/>
              </a:defRPr>
            </a:pPr>
            <a:r>
              <a:t>الاسم</a:t>
            </a:r>
          </a:p>
          <a:p>
            <a:pPr algn="ctr" defTabSz="914400" rtl="1">
              <a:lnSpc>
                <a:spcPct val="90000"/>
              </a:lnSpc>
              <a:spcBef>
                <a:spcPts val="1000"/>
              </a:spcBef>
              <a:defRPr sz="1400">
                <a:latin typeface="Effra Regular"/>
                <a:ea typeface="Effra Regular"/>
                <a:cs typeface="Effra Regular"/>
                <a:sym typeface="Effra Regular"/>
              </a:defRPr>
            </a:pPr>
            <a:r>
              <a:t>المسمى الوظيفي</a:t>
            </a:r>
          </a:p>
          <a:p>
            <a:pPr algn="ctr" defTabSz="914400" rtl="1">
              <a:lnSpc>
                <a:spcPct val="90000"/>
              </a:lnSpc>
              <a:spcBef>
                <a:spcPts val="1000"/>
              </a:spcBef>
              <a:defRPr sz="1400">
                <a:latin typeface="Effra Regular"/>
                <a:ea typeface="Effra Regular"/>
                <a:cs typeface="Effra Regular"/>
                <a:sym typeface="Effra Regular"/>
              </a:defRPr>
            </a:pPr>
            <a:r>
              <a:t>التعليم</a:t>
            </a:r>
          </a:p>
          <a:p>
            <a:pPr algn="ctr" defTabSz="914400" rtl="1">
              <a:lnSpc>
                <a:spcPct val="90000"/>
              </a:lnSpc>
              <a:spcBef>
                <a:spcPts val="1000"/>
              </a:spcBef>
              <a:defRPr sz="1400">
                <a:latin typeface="Effra Regular"/>
                <a:ea typeface="Effra Regular"/>
                <a:cs typeface="Effra Regular"/>
                <a:sym typeface="Effra Regular"/>
              </a:defRPr>
            </a:pPr>
            <a:r>
              <a:t>الخبرة</a:t>
            </a:r>
          </a:p>
        </p:txBody>
      </p:sp>
      <p:sp>
        <p:nvSpPr>
          <p:cNvPr id="199" name="معلومات"/>
          <p:cNvSpPr txBox="1"/>
          <p:nvPr/>
        </p:nvSpPr>
        <p:spPr>
          <a:xfrm>
            <a:off x="7354064" y="3639234"/>
            <a:ext cx="1624073" cy="24929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algn="ctr" defTabSz="914400" rtl="1">
              <a:lnSpc>
                <a:spcPct val="90000"/>
              </a:lnSpc>
              <a:defRPr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معلومات</a:t>
            </a:r>
          </a:p>
        </p:txBody>
      </p:sp>
      <p:pic>
        <p:nvPicPr>
          <p:cNvPr id="200" name="Image" descr="Image"/>
          <p:cNvPicPr>
            <a:picLocks/>
          </p:cNvPicPr>
          <p:nvPr/>
        </p:nvPicPr>
        <p:blipFill>
          <a:blip r:embed="rId3"/>
          <a:srcRect l="69913"/>
          <a:stretch>
            <a:fillRect/>
          </a:stretch>
        </p:blipFill>
        <p:spPr>
          <a:xfrm>
            <a:off x="7302699" y="1895942"/>
            <a:ext cx="1726745" cy="4405160"/>
          </a:xfrm>
          <a:prstGeom prst="rect">
            <a:avLst/>
          </a:prstGeom>
          <a:ln w="12700">
            <a:miter lim="400000"/>
          </a:ln>
        </p:spPr>
      </p:pic>
      <p:sp>
        <p:nvSpPr>
          <p:cNvPr id="201" name="صورة شخصية"/>
          <p:cNvSpPr txBox="1"/>
          <p:nvPr/>
        </p:nvSpPr>
        <p:spPr>
          <a:xfrm>
            <a:off x="7457118" y="2204134"/>
            <a:ext cx="1417965" cy="6994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algn="ctr" defTabSz="914400" rtl="1">
              <a:lnSpc>
                <a:spcPct val="90000"/>
              </a:lnSpc>
              <a:defRPr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صورة شخصية</a:t>
            </a:r>
          </a:p>
        </p:txBody>
      </p:sp>
      <p:sp>
        <p:nvSpPr>
          <p:cNvPr id="202" name="Content Placeholder 8"/>
          <p:cNvSpPr txBox="1"/>
          <p:nvPr/>
        </p:nvSpPr>
        <p:spPr>
          <a:xfrm>
            <a:off x="7564297" y="4314825"/>
            <a:ext cx="1203606" cy="1476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pPr algn="ctr" defTabSz="914400" rtl="1">
              <a:lnSpc>
                <a:spcPct val="90000"/>
              </a:lnSpc>
              <a:spcBef>
                <a:spcPts val="1000"/>
              </a:spcBef>
              <a:defRPr>
                <a:latin typeface="Effra Regular"/>
                <a:ea typeface="Effra Regular"/>
                <a:cs typeface="Effra Regular"/>
                <a:sym typeface="Effra Regular"/>
              </a:defRPr>
            </a:pPr>
            <a:r>
              <a:t>الاسم</a:t>
            </a:r>
          </a:p>
          <a:p>
            <a:pPr algn="ctr" defTabSz="914400" rtl="1">
              <a:lnSpc>
                <a:spcPct val="90000"/>
              </a:lnSpc>
              <a:spcBef>
                <a:spcPts val="1000"/>
              </a:spcBef>
              <a:defRPr sz="1400">
                <a:latin typeface="Effra Regular"/>
                <a:ea typeface="Effra Regular"/>
                <a:cs typeface="Effra Regular"/>
                <a:sym typeface="Effra Regular"/>
              </a:defRPr>
            </a:pPr>
            <a:r>
              <a:t>المسمى الوظيفي</a:t>
            </a:r>
          </a:p>
          <a:p>
            <a:pPr algn="ctr" defTabSz="914400" rtl="1">
              <a:lnSpc>
                <a:spcPct val="90000"/>
              </a:lnSpc>
              <a:spcBef>
                <a:spcPts val="1000"/>
              </a:spcBef>
              <a:defRPr sz="1400">
                <a:latin typeface="Effra Regular"/>
                <a:ea typeface="Effra Regular"/>
                <a:cs typeface="Effra Regular"/>
                <a:sym typeface="Effra Regular"/>
              </a:defRPr>
            </a:pPr>
            <a:r>
              <a:t>التعليم</a:t>
            </a:r>
          </a:p>
          <a:p>
            <a:pPr algn="ctr" defTabSz="914400" rtl="1">
              <a:lnSpc>
                <a:spcPct val="90000"/>
              </a:lnSpc>
              <a:spcBef>
                <a:spcPts val="1000"/>
              </a:spcBef>
              <a:defRPr sz="1400">
                <a:latin typeface="Effra Regular"/>
                <a:ea typeface="Effra Regular"/>
                <a:cs typeface="Effra Regular"/>
                <a:sym typeface="Effra Regular"/>
              </a:defRPr>
            </a:pPr>
            <a:r>
              <a:t>الخبرة</a:t>
            </a:r>
          </a:p>
        </p:txBody>
      </p:sp>
      <p:sp>
        <p:nvSpPr>
          <p:cNvPr id="203" name="معلومات"/>
          <p:cNvSpPr txBox="1"/>
          <p:nvPr/>
        </p:nvSpPr>
        <p:spPr>
          <a:xfrm>
            <a:off x="5283963" y="3639234"/>
            <a:ext cx="1624074" cy="24929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algn="ctr" defTabSz="914400" rtl="1">
              <a:lnSpc>
                <a:spcPct val="90000"/>
              </a:lnSpc>
              <a:defRPr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معلومات</a:t>
            </a:r>
          </a:p>
        </p:txBody>
      </p:sp>
      <p:pic>
        <p:nvPicPr>
          <p:cNvPr id="204" name="Image" descr="Image"/>
          <p:cNvPicPr>
            <a:picLocks/>
          </p:cNvPicPr>
          <p:nvPr/>
        </p:nvPicPr>
        <p:blipFill>
          <a:blip r:embed="rId3"/>
          <a:srcRect l="69913"/>
          <a:stretch>
            <a:fillRect/>
          </a:stretch>
        </p:blipFill>
        <p:spPr>
          <a:xfrm>
            <a:off x="5232598" y="1895942"/>
            <a:ext cx="1726746" cy="4405160"/>
          </a:xfrm>
          <a:prstGeom prst="rect">
            <a:avLst/>
          </a:prstGeom>
          <a:ln w="12700">
            <a:miter lim="400000"/>
          </a:ln>
        </p:spPr>
      </p:pic>
      <p:sp>
        <p:nvSpPr>
          <p:cNvPr id="205" name="صورة شخصية"/>
          <p:cNvSpPr txBox="1"/>
          <p:nvPr/>
        </p:nvSpPr>
        <p:spPr>
          <a:xfrm>
            <a:off x="5387018" y="2204134"/>
            <a:ext cx="1417965" cy="6994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algn="ctr" defTabSz="914400" rtl="1">
              <a:lnSpc>
                <a:spcPct val="90000"/>
              </a:lnSpc>
              <a:defRPr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صورة شخصية</a:t>
            </a:r>
          </a:p>
        </p:txBody>
      </p:sp>
      <p:sp>
        <p:nvSpPr>
          <p:cNvPr id="206" name="Content Placeholder 8"/>
          <p:cNvSpPr txBox="1"/>
          <p:nvPr/>
        </p:nvSpPr>
        <p:spPr>
          <a:xfrm>
            <a:off x="5494197" y="4314825"/>
            <a:ext cx="1203606" cy="1476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pPr algn="ctr" defTabSz="914400" rtl="1">
              <a:lnSpc>
                <a:spcPct val="90000"/>
              </a:lnSpc>
              <a:spcBef>
                <a:spcPts val="1000"/>
              </a:spcBef>
              <a:defRPr>
                <a:latin typeface="Effra Regular"/>
                <a:ea typeface="Effra Regular"/>
                <a:cs typeface="Effra Regular"/>
                <a:sym typeface="Effra Regular"/>
              </a:defRPr>
            </a:pPr>
            <a:r>
              <a:t>الاسم</a:t>
            </a:r>
          </a:p>
          <a:p>
            <a:pPr algn="ctr" defTabSz="914400" rtl="1">
              <a:lnSpc>
                <a:spcPct val="90000"/>
              </a:lnSpc>
              <a:spcBef>
                <a:spcPts val="1000"/>
              </a:spcBef>
              <a:defRPr sz="1400">
                <a:latin typeface="Effra Regular"/>
                <a:ea typeface="Effra Regular"/>
                <a:cs typeface="Effra Regular"/>
                <a:sym typeface="Effra Regular"/>
              </a:defRPr>
            </a:pPr>
            <a:r>
              <a:t>المسمى الوظيفي</a:t>
            </a:r>
          </a:p>
          <a:p>
            <a:pPr algn="ctr" defTabSz="914400" rtl="1">
              <a:lnSpc>
                <a:spcPct val="90000"/>
              </a:lnSpc>
              <a:spcBef>
                <a:spcPts val="1000"/>
              </a:spcBef>
              <a:defRPr sz="1400">
                <a:latin typeface="Effra Regular"/>
                <a:ea typeface="Effra Regular"/>
                <a:cs typeface="Effra Regular"/>
                <a:sym typeface="Effra Regular"/>
              </a:defRPr>
            </a:pPr>
            <a:r>
              <a:t>التعليم</a:t>
            </a:r>
          </a:p>
          <a:p>
            <a:pPr algn="ctr" defTabSz="914400" rtl="1">
              <a:lnSpc>
                <a:spcPct val="90000"/>
              </a:lnSpc>
              <a:spcBef>
                <a:spcPts val="1000"/>
              </a:spcBef>
              <a:defRPr sz="1400">
                <a:latin typeface="Effra Regular"/>
                <a:ea typeface="Effra Regular"/>
                <a:cs typeface="Effra Regular"/>
                <a:sym typeface="Effra Regular"/>
              </a:defRPr>
            </a:pPr>
            <a:r>
              <a:t>الخبرة</a:t>
            </a:r>
          </a:p>
        </p:txBody>
      </p:sp>
      <p:sp>
        <p:nvSpPr>
          <p:cNvPr id="207" name="معلومات"/>
          <p:cNvSpPr txBox="1"/>
          <p:nvPr/>
        </p:nvSpPr>
        <p:spPr>
          <a:xfrm>
            <a:off x="3213863" y="3639234"/>
            <a:ext cx="1624073" cy="24929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algn="ctr" defTabSz="914400" rtl="1">
              <a:lnSpc>
                <a:spcPct val="90000"/>
              </a:lnSpc>
              <a:defRPr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معلومات</a:t>
            </a:r>
          </a:p>
        </p:txBody>
      </p:sp>
      <p:pic>
        <p:nvPicPr>
          <p:cNvPr id="208" name="Image" descr="Image"/>
          <p:cNvPicPr>
            <a:picLocks/>
          </p:cNvPicPr>
          <p:nvPr/>
        </p:nvPicPr>
        <p:blipFill>
          <a:blip r:embed="rId3"/>
          <a:srcRect l="69913"/>
          <a:stretch>
            <a:fillRect/>
          </a:stretch>
        </p:blipFill>
        <p:spPr>
          <a:xfrm>
            <a:off x="3162498" y="1895942"/>
            <a:ext cx="1726745" cy="4405160"/>
          </a:xfrm>
          <a:prstGeom prst="rect">
            <a:avLst/>
          </a:prstGeom>
          <a:ln w="12700">
            <a:miter lim="400000"/>
          </a:ln>
        </p:spPr>
      </p:pic>
      <p:sp>
        <p:nvSpPr>
          <p:cNvPr id="209" name="صورة شخصية"/>
          <p:cNvSpPr txBox="1"/>
          <p:nvPr/>
        </p:nvSpPr>
        <p:spPr>
          <a:xfrm>
            <a:off x="3316917" y="2204134"/>
            <a:ext cx="1417965" cy="6994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algn="ctr" defTabSz="914400" rtl="1">
              <a:lnSpc>
                <a:spcPct val="90000"/>
              </a:lnSpc>
              <a:defRPr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صورة شخصية</a:t>
            </a:r>
          </a:p>
        </p:txBody>
      </p:sp>
      <p:sp>
        <p:nvSpPr>
          <p:cNvPr id="210" name="Content Placeholder 8"/>
          <p:cNvSpPr txBox="1"/>
          <p:nvPr/>
        </p:nvSpPr>
        <p:spPr>
          <a:xfrm>
            <a:off x="3424097" y="4314825"/>
            <a:ext cx="1203605" cy="1476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pPr algn="ctr" defTabSz="914400" rtl="1">
              <a:lnSpc>
                <a:spcPct val="90000"/>
              </a:lnSpc>
              <a:spcBef>
                <a:spcPts val="1000"/>
              </a:spcBef>
              <a:defRPr>
                <a:latin typeface="Effra Regular"/>
                <a:ea typeface="Effra Regular"/>
                <a:cs typeface="Effra Regular"/>
                <a:sym typeface="Effra Regular"/>
              </a:defRPr>
            </a:pPr>
            <a:r>
              <a:t>الاسم</a:t>
            </a:r>
          </a:p>
          <a:p>
            <a:pPr algn="ctr" defTabSz="914400" rtl="1">
              <a:lnSpc>
                <a:spcPct val="90000"/>
              </a:lnSpc>
              <a:spcBef>
                <a:spcPts val="1000"/>
              </a:spcBef>
              <a:defRPr sz="1400">
                <a:latin typeface="Effra Regular"/>
                <a:ea typeface="Effra Regular"/>
                <a:cs typeface="Effra Regular"/>
                <a:sym typeface="Effra Regular"/>
              </a:defRPr>
            </a:pPr>
            <a:r>
              <a:t>المسمى الوظيفي</a:t>
            </a:r>
          </a:p>
          <a:p>
            <a:pPr algn="ctr" defTabSz="914400" rtl="1">
              <a:lnSpc>
                <a:spcPct val="90000"/>
              </a:lnSpc>
              <a:spcBef>
                <a:spcPts val="1000"/>
              </a:spcBef>
              <a:defRPr sz="1400">
                <a:latin typeface="Effra Regular"/>
                <a:ea typeface="Effra Regular"/>
                <a:cs typeface="Effra Regular"/>
                <a:sym typeface="Effra Regular"/>
              </a:defRPr>
            </a:pPr>
            <a:r>
              <a:t>التعليم</a:t>
            </a:r>
          </a:p>
          <a:p>
            <a:pPr algn="ctr" defTabSz="914400" rtl="1">
              <a:lnSpc>
                <a:spcPct val="90000"/>
              </a:lnSpc>
              <a:spcBef>
                <a:spcPts val="1000"/>
              </a:spcBef>
              <a:defRPr sz="1400">
                <a:latin typeface="Effra Regular"/>
                <a:ea typeface="Effra Regular"/>
                <a:cs typeface="Effra Regular"/>
                <a:sym typeface="Effra Regular"/>
              </a:defRPr>
            </a:pPr>
            <a:r>
              <a:t>الخبرة</a:t>
            </a:r>
          </a:p>
        </p:txBody>
      </p:sp>
      <p:sp>
        <p:nvSpPr>
          <p:cNvPr id="211" name="معلومات"/>
          <p:cNvSpPr txBox="1"/>
          <p:nvPr/>
        </p:nvSpPr>
        <p:spPr>
          <a:xfrm>
            <a:off x="1143762" y="3575734"/>
            <a:ext cx="1624073" cy="24929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algn="ctr" defTabSz="914400" rtl="1">
              <a:lnSpc>
                <a:spcPct val="90000"/>
              </a:lnSpc>
              <a:defRPr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معلومات</a:t>
            </a:r>
          </a:p>
        </p:txBody>
      </p:sp>
      <p:pic>
        <p:nvPicPr>
          <p:cNvPr id="212" name="Image" descr="Image"/>
          <p:cNvPicPr>
            <a:picLocks/>
          </p:cNvPicPr>
          <p:nvPr/>
        </p:nvPicPr>
        <p:blipFill>
          <a:blip r:embed="rId3"/>
          <a:srcRect l="69913"/>
          <a:stretch>
            <a:fillRect/>
          </a:stretch>
        </p:blipFill>
        <p:spPr>
          <a:xfrm>
            <a:off x="1092398" y="1832442"/>
            <a:ext cx="1726745" cy="4405160"/>
          </a:xfrm>
          <a:prstGeom prst="rect">
            <a:avLst/>
          </a:prstGeom>
          <a:ln w="12700">
            <a:miter lim="400000"/>
          </a:ln>
        </p:spPr>
      </p:pic>
      <p:sp>
        <p:nvSpPr>
          <p:cNvPr id="213" name="صورة شخصية"/>
          <p:cNvSpPr txBox="1"/>
          <p:nvPr/>
        </p:nvSpPr>
        <p:spPr>
          <a:xfrm>
            <a:off x="1246816" y="2140634"/>
            <a:ext cx="1417966" cy="6994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algn="ctr" defTabSz="914400" rtl="1">
              <a:lnSpc>
                <a:spcPct val="90000"/>
              </a:lnSpc>
              <a:defRPr>
                <a:latin typeface="Effra Regular"/>
                <a:ea typeface="Effra Regular"/>
                <a:cs typeface="Effra Regular"/>
                <a:sym typeface="Effra Regular"/>
              </a:defRPr>
            </a:lvl1pPr>
          </a:lstStyle>
          <a:p>
            <a:r>
              <a:t>صورة شخصية</a:t>
            </a:r>
          </a:p>
        </p:txBody>
      </p:sp>
      <p:sp>
        <p:nvSpPr>
          <p:cNvPr id="214" name="Content Placeholder 8"/>
          <p:cNvSpPr txBox="1"/>
          <p:nvPr/>
        </p:nvSpPr>
        <p:spPr>
          <a:xfrm>
            <a:off x="1353996" y="4251325"/>
            <a:ext cx="1203605" cy="1476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pPr algn="ctr" defTabSz="914400" rtl="1">
              <a:lnSpc>
                <a:spcPct val="90000"/>
              </a:lnSpc>
              <a:spcBef>
                <a:spcPts val="1000"/>
              </a:spcBef>
              <a:defRPr>
                <a:latin typeface="Effra Regular"/>
                <a:ea typeface="Effra Regular"/>
                <a:cs typeface="Effra Regular"/>
                <a:sym typeface="Effra Regular"/>
              </a:defRPr>
            </a:pPr>
            <a:r>
              <a:t>الاسم</a:t>
            </a:r>
          </a:p>
          <a:p>
            <a:pPr algn="ctr" defTabSz="914400" rtl="1">
              <a:lnSpc>
                <a:spcPct val="90000"/>
              </a:lnSpc>
              <a:spcBef>
                <a:spcPts val="1000"/>
              </a:spcBef>
              <a:defRPr sz="1400">
                <a:latin typeface="Effra Regular"/>
                <a:ea typeface="Effra Regular"/>
                <a:cs typeface="Effra Regular"/>
                <a:sym typeface="Effra Regular"/>
              </a:defRPr>
            </a:pPr>
            <a:r>
              <a:t>المسمى الوظيفي</a:t>
            </a:r>
          </a:p>
          <a:p>
            <a:pPr algn="ctr" defTabSz="914400" rtl="1">
              <a:lnSpc>
                <a:spcPct val="90000"/>
              </a:lnSpc>
              <a:spcBef>
                <a:spcPts val="1000"/>
              </a:spcBef>
              <a:defRPr sz="1400">
                <a:latin typeface="Effra Regular"/>
                <a:ea typeface="Effra Regular"/>
                <a:cs typeface="Effra Regular"/>
                <a:sym typeface="Effra Regular"/>
              </a:defRPr>
            </a:pPr>
            <a:r>
              <a:t>التعليم</a:t>
            </a:r>
          </a:p>
          <a:p>
            <a:pPr algn="ctr" defTabSz="914400" rtl="1">
              <a:lnSpc>
                <a:spcPct val="90000"/>
              </a:lnSpc>
              <a:spcBef>
                <a:spcPts val="1000"/>
              </a:spcBef>
              <a:defRPr sz="1400">
                <a:latin typeface="Effra Regular"/>
                <a:ea typeface="Effra Regular"/>
                <a:cs typeface="Effra Regular"/>
                <a:sym typeface="Effra Regular"/>
              </a:defRPr>
            </a:pPr>
            <a:r>
              <a:t>الخبرة</a:t>
            </a:r>
          </a:p>
        </p:txBody>
      </p:sp>
      <p:sp>
        <p:nvSpPr>
          <p:cNvPr id="215" name="Content Placeholder 2"/>
          <p:cNvSpPr txBox="1">
            <a:spLocks noGrp="1"/>
          </p:cNvSpPr>
          <p:nvPr>
            <p:ph type="body" sz="quarter" idx="1"/>
          </p:nvPr>
        </p:nvSpPr>
        <p:spPr>
          <a:xfrm>
            <a:off x="194957" y="734896"/>
            <a:ext cx="1854016" cy="886746"/>
          </a:xfrm>
          <a:prstGeom prst="rect">
            <a:avLst/>
          </a:prstGeom>
        </p:spPr>
        <p:txBody>
          <a:bodyPr/>
          <a:lstStyle>
            <a:lvl1pPr algn="ctr" rtl="1">
              <a:lnSpc>
                <a:spcPct val="150000"/>
              </a:lnSpc>
              <a:defRPr sz="2000">
                <a:latin typeface="FS Albert Arabic"/>
                <a:ea typeface="FS Albert Arabic"/>
                <a:cs typeface="FS Albert Arabic"/>
                <a:sym typeface="FS Albert Arabic"/>
              </a:defRPr>
            </a:lvl1pPr>
          </a:lstStyle>
          <a:p>
            <a:r>
              <a:t>الشعار</a:t>
            </a:r>
          </a:p>
        </p:txBody>
      </p:sp>
      <p:pic>
        <p:nvPicPr>
          <p:cNvPr id="216" name="Image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842" y="252858"/>
            <a:ext cx="1720246" cy="1629759"/>
          </a:xfrm>
          <a:prstGeom prst="rect">
            <a:avLst/>
          </a:prstGeom>
          <a:ln w="12700">
            <a:miter lim="400000"/>
          </a:ln>
        </p:spPr>
      </p:pic>
      <p:pic>
        <p:nvPicPr>
          <p:cNvPr id="217" name="Image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842" y="252858"/>
            <a:ext cx="1720246" cy="1629759"/>
          </a:xfrm>
          <a:prstGeom prst="rect">
            <a:avLst/>
          </a:prstGeom>
          <a:ln w="12700">
            <a:miter lim="400000"/>
          </a:ln>
        </p:spPr>
      </p:pic>
      <p:pic>
        <p:nvPicPr>
          <p:cNvPr id="218" name="Image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842" y="252858"/>
            <a:ext cx="1720246" cy="1629759"/>
          </a:xfrm>
          <a:prstGeom prst="rect">
            <a:avLst/>
          </a:prstGeom>
          <a:ln w="12700">
            <a:miter lim="400000"/>
          </a:ln>
        </p:spPr>
      </p:pic>
      <p:sp>
        <p:nvSpPr>
          <p:cNvPr id="219" name="Content Placeholder 2"/>
          <p:cNvSpPr txBox="1"/>
          <p:nvPr/>
        </p:nvSpPr>
        <p:spPr>
          <a:xfrm>
            <a:off x="194957" y="734896"/>
            <a:ext cx="1854016" cy="886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algn="ctr" defTabSz="914400" rtl="1">
              <a:lnSpc>
                <a:spcPct val="150000"/>
              </a:lnSpc>
              <a:spcBef>
                <a:spcPts val="1000"/>
              </a:spcBef>
              <a:defRPr sz="2000">
                <a:latin typeface="FS Albert Arabic"/>
                <a:ea typeface="FS Albert Arabic"/>
                <a:cs typeface="FS Albert Arabic"/>
                <a:sym typeface="FS Albert Arabic"/>
              </a:defRPr>
            </a:lvl1pPr>
          </a:lstStyle>
          <a:p>
            <a:r>
              <a:t>الشعار</a:t>
            </a:r>
          </a:p>
        </p:txBody>
      </p:sp>
      <p:sp>
        <p:nvSpPr>
          <p:cNvPr id="220" name="Content Placeholder 2"/>
          <p:cNvSpPr txBox="1"/>
          <p:nvPr/>
        </p:nvSpPr>
        <p:spPr>
          <a:xfrm>
            <a:off x="194957" y="734896"/>
            <a:ext cx="1854016" cy="886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algn="ctr" defTabSz="914400" rtl="1">
              <a:lnSpc>
                <a:spcPct val="150000"/>
              </a:lnSpc>
              <a:spcBef>
                <a:spcPts val="1000"/>
              </a:spcBef>
              <a:defRPr sz="2000">
                <a:latin typeface="FS Albert Arabic"/>
                <a:ea typeface="FS Albert Arabic"/>
                <a:cs typeface="FS Albert Arabic"/>
                <a:sym typeface="FS Albert Arabic"/>
              </a:defRPr>
            </a:lvl1pPr>
          </a:lstStyle>
          <a:p>
            <a:r>
              <a:t>الشعار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249</Words>
  <Application>Microsoft Macintosh PowerPoint</Application>
  <PresentationFormat>Widescreen</PresentationFormat>
  <Paragraphs>112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Effra Regular</vt:lpstr>
      <vt:lpstr>FS Albert Arabic</vt:lpstr>
      <vt:lpstr>Times Roman</vt:lpstr>
      <vt:lpstr>Office Theme</vt:lpstr>
      <vt:lpstr>PowerPoint Presentation</vt:lpstr>
      <vt:lpstr>اسم المشروع</vt:lpstr>
      <vt:lpstr>PowerPoint Presentation</vt:lpstr>
      <vt:lpstr>اسم المشروع</vt:lpstr>
      <vt:lpstr>اسم المشروع</vt:lpstr>
      <vt:lpstr>اسم المشروع</vt:lpstr>
      <vt:lpstr>اسم المشروع</vt:lpstr>
      <vt:lpstr>اسم المشروع</vt:lpstr>
      <vt:lpstr>اسم المشروع</vt:lpstr>
      <vt:lpstr>اسم المشروع</vt:lpstr>
      <vt:lpstr>اسم المشروع</vt:lpstr>
      <vt:lpstr>اسم المشروع</vt:lpstr>
      <vt:lpstr>اسم المشروع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Dania Sorour</cp:lastModifiedBy>
  <cp:revision>1</cp:revision>
  <dcterms:modified xsi:type="dcterms:W3CDTF">2022-03-27T10:56:43Z</dcterms:modified>
</cp:coreProperties>
</file>