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97440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>
        <p:scale>
          <a:sx n="86" d="100"/>
          <a:sy n="86" d="100"/>
        </p:scale>
        <p:origin x="2784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806" y="1122363"/>
            <a:ext cx="828246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010" y="3602038"/>
            <a:ext cx="730805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0420-6775-744B-87A3-1633E87EBD2D}" type="datetimeFigureOut">
              <a:rPr lang="en-SA" smtClean="0"/>
              <a:t>29/01/2023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8872-AF2E-BE4A-A9A1-510229BC4F16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47166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0420-6775-744B-87A3-1633E87EBD2D}" type="datetimeFigureOut">
              <a:rPr lang="en-SA" smtClean="0"/>
              <a:t>29/01/2023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8872-AF2E-BE4A-A9A1-510229BC4F16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47588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3104" y="365125"/>
            <a:ext cx="210106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05" y="365125"/>
            <a:ext cx="618139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0420-6775-744B-87A3-1633E87EBD2D}" type="datetimeFigureOut">
              <a:rPr lang="en-SA" smtClean="0"/>
              <a:t>29/01/2023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8872-AF2E-BE4A-A9A1-510229BC4F16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60423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0420-6775-744B-87A3-1633E87EBD2D}" type="datetimeFigureOut">
              <a:rPr lang="en-SA" smtClean="0"/>
              <a:t>29/01/2023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8872-AF2E-BE4A-A9A1-510229BC4F16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39000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830" y="1709740"/>
            <a:ext cx="840426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830" y="4589465"/>
            <a:ext cx="840426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0420-6775-744B-87A3-1633E87EBD2D}" type="datetimeFigureOut">
              <a:rPr lang="en-SA" smtClean="0"/>
              <a:t>29/01/2023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8872-AF2E-BE4A-A9A1-510229BC4F16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4710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05" y="1825625"/>
            <a:ext cx="414123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938" y="1825625"/>
            <a:ext cx="414123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0420-6775-744B-87A3-1633E87EBD2D}" type="datetimeFigureOut">
              <a:rPr lang="en-SA" smtClean="0"/>
              <a:t>29/01/2023 R</a:t>
            </a:fld>
            <a:endParaRPr lang="en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8872-AF2E-BE4A-A9A1-510229BC4F16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80811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74" y="365127"/>
            <a:ext cx="840426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175" y="1681163"/>
            <a:ext cx="4122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175" y="2505075"/>
            <a:ext cx="41222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2939" y="1681163"/>
            <a:ext cx="414250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2939" y="2505075"/>
            <a:ext cx="414250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0420-6775-744B-87A3-1633E87EBD2D}" type="datetimeFigureOut">
              <a:rPr lang="en-SA" smtClean="0"/>
              <a:t>29/01/2023 R</a:t>
            </a:fld>
            <a:endParaRPr lang="en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8872-AF2E-BE4A-A9A1-510229BC4F16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76339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0420-6775-744B-87A3-1633E87EBD2D}" type="datetimeFigureOut">
              <a:rPr lang="en-SA" smtClean="0"/>
              <a:t>29/01/2023 R</a:t>
            </a:fld>
            <a:endParaRPr lang="en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8872-AF2E-BE4A-A9A1-510229BC4F16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06597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0420-6775-744B-87A3-1633E87EBD2D}" type="datetimeFigureOut">
              <a:rPr lang="en-SA" smtClean="0"/>
              <a:t>29/01/2023 R</a:t>
            </a:fld>
            <a:endParaRPr lang="en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8872-AF2E-BE4A-A9A1-510229BC4F16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91929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74" y="457200"/>
            <a:ext cx="31427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2501" y="987427"/>
            <a:ext cx="493293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174" y="2057400"/>
            <a:ext cx="31427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0420-6775-744B-87A3-1633E87EBD2D}" type="datetimeFigureOut">
              <a:rPr lang="en-SA" smtClean="0"/>
              <a:t>29/01/2023 R</a:t>
            </a:fld>
            <a:endParaRPr lang="en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8872-AF2E-BE4A-A9A1-510229BC4F16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25289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74" y="457200"/>
            <a:ext cx="31427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2501" y="987427"/>
            <a:ext cx="4932938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174" y="2057400"/>
            <a:ext cx="31427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0420-6775-744B-87A3-1633E87EBD2D}" type="datetimeFigureOut">
              <a:rPr lang="en-SA" smtClean="0"/>
              <a:t>29/01/2023 R</a:t>
            </a:fld>
            <a:endParaRPr lang="en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8872-AF2E-BE4A-A9A1-510229BC4F16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425175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9905" y="365127"/>
            <a:ext cx="84042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905" y="1825625"/>
            <a:ext cx="84042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905" y="6356352"/>
            <a:ext cx="21924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D0420-6775-744B-87A3-1633E87EBD2D}" type="datetimeFigureOut">
              <a:rPr lang="en-SA" smtClean="0"/>
              <a:t>29/01/2023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27725" y="6356352"/>
            <a:ext cx="328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1753" y="6356352"/>
            <a:ext cx="21924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B8872-AF2E-BE4A-A9A1-510229BC4F16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58582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56652F-855E-D892-ECE4-438FDB4DF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967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60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Yara Yousef</dc:creator>
  <cp:lastModifiedBy>Yara Yousef</cp:lastModifiedBy>
  <cp:revision>1</cp:revision>
  <dcterms:created xsi:type="dcterms:W3CDTF">2023-01-29T08:30:28Z</dcterms:created>
  <dcterms:modified xsi:type="dcterms:W3CDTF">2023-01-29T08:31:57Z</dcterms:modified>
</cp:coreProperties>
</file>